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Anton" pitchFamily="2" charset="0"/>
      <p:regular r:id="rId29"/>
    </p:embeddedFont>
    <p:embeddedFont>
      <p:font typeface="Horizon" panose="020B0604020202020204" charset="0"/>
      <p:regular r:id="rId30"/>
    </p:embeddedFont>
    <p:embeddedFont>
      <p:font typeface="Michegar" charset="0"/>
      <p:regular r:id="rId31"/>
    </p:embeddedFont>
    <p:embeddedFont>
      <p:font typeface="Poppins" panose="00000500000000000000" pitchFamily="2" charset="0"/>
      <p:regular r:id="rId32"/>
    </p:embeddedFont>
    <p:embeddedFont>
      <p:font typeface="Poppins Bold" panose="00000800000000000000"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820"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ria Grohar" userId="3d08021248ce19d4" providerId="LiveId" clId="{F48A5F33-93C8-4AE3-A989-152A14781E92}"/>
    <pc:docChg chg="modSld modMainMaster">
      <pc:chgData name="Moria Grohar" userId="3d08021248ce19d4" providerId="LiveId" clId="{F48A5F33-93C8-4AE3-A989-152A14781E92}" dt="2024-02-28T20:31:55.181" v="3"/>
      <pc:docMkLst>
        <pc:docMk/>
      </pc:docMkLst>
      <pc:sldChg chg="modTransition">
        <pc:chgData name="Moria Grohar" userId="3d08021248ce19d4" providerId="LiveId" clId="{F48A5F33-93C8-4AE3-A989-152A14781E92}" dt="2024-02-28T20:31:53.737" v="2"/>
        <pc:sldMkLst>
          <pc:docMk/>
          <pc:sldMk cId="0" sldId="256"/>
        </pc:sldMkLst>
      </pc:sldChg>
      <pc:sldChg chg="modTransition">
        <pc:chgData name="Moria Grohar" userId="3d08021248ce19d4" providerId="LiveId" clId="{F48A5F33-93C8-4AE3-A989-152A14781E92}" dt="2024-02-28T20:31:55.181" v="3"/>
        <pc:sldMkLst>
          <pc:docMk/>
          <pc:sldMk cId="0" sldId="257"/>
        </pc:sldMkLst>
      </pc:sldChg>
      <pc:sldChg chg="modTransition">
        <pc:chgData name="Moria Grohar" userId="3d08021248ce19d4" providerId="LiveId" clId="{F48A5F33-93C8-4AE3-A989-152A14781E92}" dt="2024-02-28T20:31:53.737" v="2"/>
        <pc:sldMkLst>
          <pc:docMk/>
          <pc:sldMk cId="0" sldId="258"/>
        </pc:sldMkLst>
      </pc:sldChg>
      <pc:sldChg chg="modTransition">
        <pc:chgData name="Moria Grohar" userId="3d08021248ce19d4" providerId="LiveId" clId="{F48A5F33-93C8-4AE3-A989-152A14781E92}" dt="2024-02-28T20:31:53.737" v="2"/>
        <pc:sldMkLst>
          <pc:docMk/>
          <pc:sldMk cId="0" sldId="259"/>
        </pc:sldMkLst>
      </pc:sldChg>
      <pc:sldChg chg="modTransition">
        <pc:chgData name="Moria Grohar" userId="3d08021248ce19d4" providerId="LiveId" clId="{F48A5F33-93C8-4AE3-A989-152A14781E92}" dt="2024-02-28T20:31:53.737" v="2"/>
        <pc:sldMkLst>
          <pc:docMk/>
          <pc:sldMk cId="0" sldId="260"/>
        </pc:sldMkLst>
      </pc:sldChg>
      <pc:sldChg chg="modTransition">
        <pc:chgData name="Moria Grohar" userId="3d08021248ce19d4" providerId="LiveId" clId="{F48A5F33-93C8-4AE3-A989-152A14781E92}" dt="2024-02-28T20:31:53.737" v="2"/>
        <pc:sldMkLst>
          <pc:docMk/>
          <pc:sldMk cId="0" sldId="261"/>
        </pc:sldMkLst>
      </pc:sldChg>
      <pc:sldChg chg="modTransition">
        <pc:chgData name="Moria Grohar" userId="3d08021248ce19d4" providerId="LiveId" clId="{F48A5F33-93C8-4AE3-A989-152A14781E92}" dt="2024-02-28T20:31:53.737" v="2"/>
        <pc:sldMkLst>
          <pc:docMk/>
          <pc:sldMk cId="0" sldId="262"/>
        </pc:sldMkLst>
      </pc:sldChg>
      <pc:sldChg chg="modTransition">
        <pc:chgData name="Moria Grohar" userId="3d08021248ce19d4" providerId="LiveId" clId="{F48A5F33-93C8-4AE3-A989-152A14781E92}" dt="2024-02-28T20:31:53.737" v="2"/>
        <pc:sldMkLst>
          <pc:docMk/>
          <pc:sldMk cId="0" sldId="263"/>
        </pc:sldMkLst>
      </pc:sldChg>
      <pc:sldChg chg="modTransition">
        <pc:chgData name="Moria Grohar" userId="3d08021248ce19d4" providerId="LiveId" clId="{F48A5F33-93C8-4AE3-A989-152A14781E92}" dt="2024-02-28T20:31:53.737" v="2"/>
        <pc:sldMkLst>
          <pc:docMk/>
          <pc:sldMk cId="0" sldId="264"/>
        </pc:sldMkLst>
      </pc:sldChg>
      <pc:sldChg chg="modTransition">
        <pc:chgData name="Moria Grohar" userId="3d08021248ce19d4" providerId="LiveId" clId="{F48A5F33-93C8-4AE3-A989-152A14781E92}" dt="2024-02-28T20:31:53.737" v="2"/>
        <pc:sldMkLst>
          <pc:docMk/>
          <pc:sldMk cId="0" sldId="265"/>
        </pc:sldMkLst>
      </pc:sldChg>
      <pc:sldChg chg="modTransition">
        <pc:chgData name="Moria Grohar" userId="3d08021248ce19d4" providerId="LiveId" clId="{F48A5F33-93C8-4AE3-A989-152A14781E92}" dt="2024-02-28T20:31:53.737" v="2"/>
        <pc:sldMkLst>
          <pc:docMk/>
          <pc:sldMk cId="0" sldId="266"/>
        </pc:sldMkLst>
      </pc:sldChg>
      <pc:sldChg chg="modTransition">
        <pc:chgData name="Moria Grohar" userId="3d08021248ce19d4" providerId="LiveId" clId="{F48A5F33-93C8-4AE3-A989-152A14781E92}" dt="2024-02-28T20:31:53.737" v="2"/>
        <pc:sldMkLst>
          <pc:docMk/>
          <pc:sldMk cId="0" sldId="267"/>
        </pc:sldMkLst>
      </pc:sldChg>
      <pc:sldChg chg="modTransition">
        <pc:chgData name="Moria Grohar" userId="3d08021248ce19d4" providerId="LiveId" clId="{F48A5F33-93C8-4AE3-A989-152A14781E92}" dt="2024-02-28T20:31:53.737" v="2"/>
        <pc:sldMkLst>
          <pc:docMk/>
          <pc:sldMk cId="0" sldId="268"/>
        </pc:sldMkLst>
      </pc:sldChg>
      <pc:sldChg chg="modTransition">
        <pc:chgData name="Moria Grohar" userId="3d08021248ce19d4" providerId="LiveId" clId="{F48A5F33-93C8-4AE3-A989-152A14781E92}" dt="2024-02-28T20:31:53.737" v="2"/>
        <pc:sldMkLst>
          <pc:docMk/>
          <pc:sldMk cId="0" sldId="269"/>
        </pc:sldMkLst>
      </pc:sldChg>
      <pc:sldChg chg="modTransition">
        <pc:chgData name="Moria Grohar" userId="3d08021248ce19d4" providerId="LiveId" clId="{F48A5F33-93C8-4AE3-A989-152A14781E92}" dt="2024-02-28T20:31:53.737" v="2"/>
        <pc:sldMkLst>
          <pc:docMk/>
          <pc:sldMk cId="0" sldId="270"/>
        </pc:sldMkLst>
      </pc:sldChg>
      <pc:sldChg chg="modTransition">
        <pc:chgData name="Moria Grohar" userId="3d08021248ce19d4" providerId="LiveId" clId="{F48A5F33-93C8-4AE3-A989-152A14781E92}" dt="2024-02-28T20:31:53.737" v="2"/>
        <pc:sldMkLst>
          <pc:docMk/>
          <pc:sldMk cId="0" sldId="271"/>
        </pc:sldMkLst>
      </pc:sldChg>
      <pc:sldChg chg="modTransition">
        <pc:chgData name="Moria Grohar" userId="3d08021248ce19d4" providerId="LiveId" clId="{F48A5F33-93C8-4AE3-A989-152A14781E92}" dt="2024-02-28T20:31:53.737" v="2"/>
        <pc:sldMkLst>
          <pc:docMk/>
          <pc:sldMk cId="0" sldId="272"/>
        </pc:sldMkLst>
      </pc:sldChg>
      <pc:sldChg chg="modTransition">
        <pc:chgData name="Moria Grohar" userId="3d08021248ce19d4" providerId="LiveId" clId="{F48A5F33-93C8-4AE3-A989-152A14781E92}" dt="2024-02-28T20:31:53.737" v="2"/>
        <pc:sldMkLst>
          <pc:docMk/>
          <pc:sldMk cId="0" sldId="273"/>
        </pc:sldMkLst>
      </pc:sldChg>
      <pc:sldChg chg="modTransition">
        <pc:chgData name="Moria Grohar" userId="3d08021248ce19d4" providerId="LiveId" clId="{F48A5F33-93C8-4AE3-A989-152A14781E92}" dt="2024-02-28T20:31:53.737" v="2"/>
        <pc:sldMkLst>
          <pc:docMk/>
          <pc:sldMk cId="0" sldId="274"/>
        </pc:sldMkLst>
      </pc:sldChg>
      <pc:sldChg chg="modTransition">
        <pc:chgData name="Moria Grohar" userId="3d08021248ce19d4" providerId="LiveId" clId="{F48A5F33-93C8-4AE3-A989-152A14781E92}" dt="2024-02-28T20:31:53.737" v="2"/>
        <pc:sldMkLst>
          <pc:docMk/>
          <pc:sldMk cId="0" sldId="275"/>
        </pc:sldMkLst>
      </pc:sldChg>
      <pc:sldChg chg="modTransition">
        <pc:chgData name="Moria Grohar" userId="3d08021248ce19d4" providerId="LiveId" clId="{F48A5F33-93C8-4AE3-A989-152A14781E92}" dt="2024-02-28T20:31:53.737" v="2"/>
        <pc:sldMkLst>
          <pc:docMk/>
          <pc:sldMk cId="0" sldId="276"/>
        </pc:sldMkLst>
      </pc:sldChg>
      <pc:sldChg chg="modTransition">
        <pc:chgData name="Moria Grohar" userId="3d08021248ce19d4" providerId="LiveId" clId="{F48A5F33-93C8-4AE3-A989-152A14781E92}" dt="2024-02-28T20:31:53.737" v="2"/>
        <pc:sldMkLst>
          <pc:docMk/>
          <pc:sldMk cId="0" sldId="277"/>
        </pc:sldMkLst>
      </pc:sldChg>
      <pc:sldChg chg="modTransition">
        <pc:chgData name="Moria Grohar" userId="3d08021248ce19d4" providerId="LiveId" clId="{F48A5F33-93C8-4AE3-A989-152A14781E92}" dt="2024-02-28T20:31:53.737" v="2"/>
        <pc:sldMkLst>
          <pc:docMk/>
          <pc:sldMk cId="0" sldId="278"/>
        </pc:sldMkLst>
      </pc:sldChg>
      <pc:sldChg chg="modTransition">
        <pc:chgData name="Moria Grohar" userId="3d08021248ce19d4" providerId="LiveId" clId="{F48A5F33-93C8-4AE3-A989-152A14781E92}" dt="2024-02-28T20:31:53.737" v="2"/>
        <pc:sldMkLst>
          <pc:docMk/>
          <pc:sldMk cId="0" sldId="279"/>
        </pc:sldMkLst>
      </pc:sldChg>
      <pc:sldChg chg="modTransition">
        <pc:chgData name="Moria Grohar" userId="3d08021248ce19d4" providerId="LiveId" clId="{F48A5F33-93C8-4AE3-A989-152A14781E92}" dt="2024-02-28T20:31:53.737" v="2"/>
        <pc:sldMkLst>
          <pc:docMk/>
          <pc:sldMk cId="0" sldId="280"/>
        </pc:sldMkLst>
      </pc:sldChg>
      <pc:sldChg chg="modTransition">
        <pc:chgData name="Moria Grohar" userId="3d08021248ce19d4" providerId="LiveId" clId="{F48A5F33-93C8-4AE3-A989-152A14781E92}" dt="2024-02-28T20:31:53.737" v="2"/>
        <pc:sldMkLst>
          <pc:docMk/>
          <pc:sldMk cId="0" sldId="281"/>
        </pc:sldMkLst>
      </pc:sldChg>
      <pc:sldMasterChg chg="modTransition modSldLayout">
        <pc:chgData name="Moria Grohar" userId="3d08021248ce19d4" providerId="LiveId" clId="{F48A5F33-93C8-4AE3-A989-152A14781E92}" dt="2024-02-28T20:31:53.737" v="2"/>
        <pc:sldMasterMkLst>
          <pc:docMk/>
          <pc:sldMasterMk cId="0" sldId="2147483648"/>
        </pc:sldMasterMkLst>
        <pc:sldLayoutChg chg="modTransition">
          <pc:chgData name="Moria Grohar" userId="3d08021248ce19d4" providerId="LiveId" clId="{F48A5F33-93C8-4AE3-A989-152A14781E92}" dt="2024-02-28T20:31:53.737" v="2"/>
          <pc:sldLayoutMkLst>
            <pc:docMk/>
            <pc:sldMasterMk cId="0" sldId="2147483648"/>
            <pc:sldLayoutMk cId="0" sldId="2147483649"/>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0"/>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1"/>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2"/>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3"/>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4"/>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5"/>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6"/>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7"/>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8"/>
          </pc:sldLayoutMkLst>
        </pc:sldLayoutChg>
        <pc:sldLayoutChg chg="modTransition">
          <pc:chgData name="Moria Grohar" userId="3d08021248ce19d4" providerId="LiveId" clId="{F48A5F33-93C8-4AE3-A989-152A14781E92}" dt="2024-02-28T20:31:53.737" v="2"/>
          <pc:sldLayoutMkLst>
            <pc:docMk/>
            <pc:sldMasterMk cId="0" sldId="2147483648"/>
            <pc:sldLayoutMk cId="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28.02.2024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Mvc בreact native זה קצת שונה, אצלנו: m - firebase</a:t>
            </a:r>
          </a:p>
          <a:p>
            <a:r>
              <a:rPr lang="en-US"/>
              <a:t>v - view (מה שמוצג על המסך)</a:t>
            </a:r>
          </a:p>
          <a:p>
            <a:r>
              <a:rPr lang="en-US"/>
              <a:t>c - controller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svg"/><Relationship Id="rId39" Type="http://schemas.openxmlformats.org/officeDocument/2006/relationships/image" Target="../media/image38.jpeg"/><Relationship Id="rId21" Type="http://schemas.openxmlformats.org/officeDocument/2006/relationships/image" Target="../media/image20.svg"/><Relationship Id="rId34" Type="http://schemas.openxmlformats.org/officeDocument/2006/relationships/image" Target="../media/image33.svg"/><Relationship Id="rId7" Type="http://schemas.openxmlformats.org/officeDocument/2006/relationships/image" Target="../media/image6.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svg"/><Relationship Id="rId41"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svg"/><Relationship Id="rId40" Type="http://schemas.openxmlformats.org/officeDocument/2006/relationships/image" Target="../media/image39.jpe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jpeg"/></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png"/></Relationships>
</file>

<file path=ppt/slides/_rels/slide12.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video" Target="NULL" TargetMode="External"/><Relationship Id="rId7"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63.jpeg"/><Relationship Id="rId5" Type="http://schemas.microsoft.com/office/2007/relationships/media" Target="../media/media3.mp4"/><Relationship Id="rId10" Type="http://schemas.openxmlformats.org/officeDocument/2006/relationships/image" Target="../media/image62.jpeg"/><Relationship Id="rId4" Type="http://schemas.microsoft.com/office/2007/relationships/media" Target="../media/media2.mp4"/><Relationship Id="rId9" Type="http://schemas.openxmlformats.org/officeDocument/2006/relationships/image" Target="../media/image61.jpeg"/></Relationships>
</file>

<file path=ppt/slides/_rels/slide13.xml.rels><?xml version="1.0" encoding="UTF-8" standalone="yes"?>
<Relationships xmlns="http://schemas.openxmlformats.org/package/2006/relationships"><Relationship Id="rId8" Type="http://schemas.openxmlformats.org/officeDocument/2006/relationships/image" Target="../media/image67.jpeg"/><Relationship Id="rId3" Type="http://schemas.microsoft.com/office/2007/relationships/media" Target="../media/media5.mp4"/><Relationship Id="rId7" Type="http://schemas.openxmlformats.org/officeDocument/2006/relationships/image" Target="../media/image66.jpe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65.jpeg"/><Relationship Id="rId5" Type="http://schemas.openxmlformats.org/officeDocument/2006/relationships/image" Target="../media/image64.jpeg"/><Relationship Id="rId10" Type="http://schemas.openxmlformats.org/officeDocument/2006/relationships/image" Target="../media/image69.jpeg"/><Relationship Id="rId4" Type="http://schemas.openxmlformats.org/officeDocument/2006/relationships/slideLayout" Target="../slideLayouts/slideLayout7.xml"/><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8" Type="http://schemas.openxmlformats.org/officeDocument/2006/relationships/image" Target="../media/image70.jpeg"/><Relationship Id="rId3" Type="http://schemas.microsoft.com/office/2007/relationships/media" Target="../media/media7.mp4"/><Relationship Id="rId7"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video" Target="../media/media8.mp4"/><Relationship Id="rId11" Type="http://schemas.openxmlformats.org/officeDocument/2006/relationships/image" Target="../media/image73.jpeg"/><Relationship Id="rId5" Type="http://schemas.microsoft.com/office/2007/relationships/media" Target="../media/media8.mp4"/><Relationship Id="rId10" Type="http://schemas.openxmlformats.org/officeDocument/2006/relationships/image" Target="../media/image72.jpeg"/><Relationship Id="rId4" Type="http://schemas.openxmlformats.org/officeDocument/2006/relationships/video" Target="../media/media7.mp4"/><Relationship Id="rId9" Type="http://schemas.openxmlformats.org/officeDocument/2006/relationships/image" Target="../media/image71.jpeg"/></Relationships>
</file>

<file path=ppt/slides/_rels/slide15.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slideLayout" Target="../slideLayouts/slideLayout7.xml"/><Relationship Id="rId7" Type="http://schemas.openxmlformats.org/officeDocument/2006/relationships/image" Target="../media/image77.jpeg"/><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jpeg"/></Relationships>
</file>

<file path=ppt/slides/_rels/slide1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4.jpeg"/><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16.svg"/></Relationships>
</file>

<file path=ppt/slides/_rels/slide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jpeg"/><Relationship Id="rId3" Type="http://schemas.openxmlformats.org/officeDocument/2006/relationships/image" Target="../media/image76.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image" Target="../media/image91.jpeg"/><Relationship Id="rId16"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2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76.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image" Target="../media/image105.jpeg"/><Relationship Id="rId1" Type="http://schemas.openxmlformats.org/officeDocument/2006/relationships/slideLayout" Target="../slideLayouts/slideLayout7.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93.png"/><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10.png"/></Relationships>
</file>

<file path=ppt/slides/_rels/slide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26.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flipH="1">
            <a:off x="14043026" y="289250"/>
            <a:ext cx="2712775" cy="1267606"/>
          </a:xfrm>
          <a:custGeom>
            <a:avLst/>
            <a:gdLst/>
            <a:ahLst/>
            <a:cxnLst/>
            <a:rect l="l" t="t" r="r" b="b"/>
            <a:pathLst>
              <a:path w="2712775" h="1267606">
                <a:moveTo>
                  <a:pt x="2712775" y="0"/>
                </a:moveTo>
                <a:lnTo>
                  <a:pt x="0" y="0"/>
                </a:lnTo>
                <a:lnTo>
                  <a:pt x="0" y="1267606"/>
                </a:lnTo>
                <a:lnTo>
                  <a:pt x="2712775" y="1267606"/>
                </a:lnTo>
                <a:lnTo>
                  <a:pt x="2712775"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52660" y="254394"/>
            <a:ext cx="20793321" cy="8890101"/>
          </a:xfrm>
          <a:custGeom>
            <a:avLst/>
            <a:gdLst/>
            <a:ahLst/>
            <a:cxnLst/>
            <a:rect l="l" t="t" r="r" b="b"/>
            <a:pathLst>
              <a:path w="20793321" h="8890101">
                <a:moveTo>
                  <a:pt x="0" y="0"/>
                </a:moveTo>
                <a:lnTo>
                  <a:pt x="20793320" y="0"/>
                </a:lnTo>
                <a:lnTo>
                  <a:pt x="20793320" y="8890101"/>
                </a:lnTo>
                <a:lnTo>
                  <a:pt x="0" y="8890101"/>
                </a:lnTo>
                <a:lnTo>
                  <a:pt x="0"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2587663" y="5761519"/>
            <a:ext cx="21504963" cy="7260518"/>
          </a:xfrm>
          <a:custGeom>
            <a:avLst/>
            <a:gdLst/>
            <a:ahLst/>
            <a:cxnLst/>
            <a:rect l="l" t="t" r="r" b="b"/>
            <a:pathLst>
              <a:path w="21504963" h="7260518">
                <a:moveTo>
                  <a:pt x="0" y="0"/>
                </a:moveTo>
                <a:lnTo>
                  <a:pt x="21504963" y="0"/>
                </a:lnTo>
                <a:lnTo>
                  <a:pt x="21504963" y="7260518"/>
                </a:lnTo>
                <a:lnTo>
                  <a:pt x="0" y="72605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2885096" y="1782349"/>
            <a:ext cx="5028637" cy="6805499"/>
          </a:xfrm>
          <a:custGeom>
            <a:avLst/>
            <a:gdLst/>
            <a:ahLst/>
            <a:cxnLst/>
            <a:rect l="l" t="t" r="r" b="b"/>
            <a:pathLst>
              <a:path w="5028637" h="6805499">
                <a:moveTo>
                  <a:pt x="0" y="0"/>
                </a:moveTo>
                <a:lnTo>
                  <a:pt x="5028636" y="0"/>
                </a:lnTo>
                <a:lnTo>
                  <a:pt x="5028636" y="6805499"/>
                </a:lnTo>
                <a:lnTo>
                  <a:pt x="0" y="68054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2041081" y="3013711"/>
            <a:ext cx="3765700" cy="5096306"/>
          </a:xfrm>
          <a:custGeom>
            <a:avLst/>
            <a:gdLst/>
            <a:ahLst/>
            <a:cxnLst/>
            <a:rect l="l" t="t" r="r" b="b"/>
            <a:pathLst>
              <a:path w="3765700" h="5096306">
                <a:moveTo>
                  <a:pt x="0" y="0"/>
                </a:moveTo>
                <a:lnTo>
                  <a:pt x="3765701" y="0"/>
                </a:lnTo>
                <a:lnTo>
                  <a:pt x="3765701" y="5096306"/>
                </a:lnTo>
                <a:lnTo>
                  <a:pt x="0" y="50963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flipH="1">
            <a:off x="0" y="-16454"/>
            <a:ext cx="3702053" cy="1729868"/>
          </a:xfrm>
          <a:custGeom>
            <a:avLst/>
            <a:gdLst/>
            <a:ahLst/>
            <a:cxnLst/>
            <a:rect l="l" t="t" r="r" b="b"/>
            <a:pathLst>
              <a:path w="3702053" h="1729868">
                <a:moveTo>
                  <a:pt x="3702053" y="0"/>
                </a:moveTo>
                <a:lnTo>
                  <a:pt x="0" y="0"/>
                </a:lnTo>
                <a:lnTo>
                  <a:pt x="0" y="1729868"/>
                </a:lnTo>
                <a:lnTo>
                  <a:pt x="3702053" y="1729868"/>
                </a:lnTo>
                <a:lnTo>
                  <a:pt x="3702053"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851026" y="2134047"/>
            <a:ext cx="1662498" cy="710340"/>
          </a:xfrm>
          <a:custGeom>
            <a:avLst/>
            <a:gdLst/>
            <a:ahLst/>
            <a:cxnLst/>
            <a:rect l="l" t="t" r="r" b="b"/>
            <a:pathLst>
              <a:path w="1662498" h="710340">
                <a:moveTo>
                  <a:pt x="0" y="0"/>
                </a:moveTo>
                <a:lnTo>
                  <a:pt x="1662498" y="0"/>
                </a:lnTo>
                <a:lnTo>
                  <a:pt x="1662498" y="710340"/>
                </a:lnTo>
                <a:lnTo>
                  <a:pt x="0" y="710340"/>
                </a:lnTo>
                <a:lnTo>
                  <a:pt x="0" y="0"/>
                </a:lnTo>
                <a:close/>
              </a:path>
            </a:pathLst>
          </a:custGeom>
          <a: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sp>
      <p:sp>
        <p:nvSpPr>
          <p:cNvPr id="9" name="Freeform 9"/>
          <p:cNvSpPr/>
          <p:nvPr/>
        </p:nvSpPr>
        <p:spPr>
          <a:xfrm flipH="1">
            <a:off x="16601629" y="1427179"/>
            <a:ext cx="1566669" cy="669395"/>
          </a:xfrm>
          <a:custGeom>
            <a:avLst/>
            <a:gdLst/>
            <a:ahLst/>
            <a:cxnLst/>
            <a:rect l="l" t="t" r="r" b="b"/>
            <a:pathLst>
              <a:path w="1566669" h="669395">
                <a:moveTo>
                  <a:pt x="1566668" y="0"/>
                </a:moveTo>
                <a:lnTo>
                  <a:pt x="0" y="0"/>
                </a:lnTo>
                <a:lnTo>
                  <a:pt x="0" y="669395"/>
                </a:lnTo>
                <a:lnTo>
                  <a:pt x="1566668" y="669395"/>
                </a:lnTo>
                <a:lnTo>
                  <a:pt x="1566668" y="0"/>
                </a:lnTo>
                <a:close/>
              </a:path>
            </a:pathLst>
          </a:custGeom>
          <a: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a:blipFill>
        </p:spPr>
      </p:sp>
      <p:sp>
        <p:nvSpPr>
          <p:cNvPr id="10" name="TextBox 10"/>
          <p:cNvSpPr txBox="1"/>
          <p:nvPr/>
        </p:nvSpPr>
        <p:spPr>
          <a:xfrm>
            <a:off x="9993707" y="7840930"/>
            <a:ext cx="3675615" cy="304103"/>
          </a:xfrm>
          <a:prstGeom prst="rect">
            <a:avLst/>
          </a:prstGeom>
        </p:spPr>
        <p:txBody>
          <a:bodyPr lIns="0" tIns="0" rIns="0" bIns="0" rtlCol="0" anchor="t">
            <a:spAutoFit/>
          </a:bodyPr>
          <a:lstStyle/>
          <a:p>
            <a:pPr algn="ctr">
              <a:lnSpc>
                <a:spcPts val="2507"/>
              </a:lnSpc>
            </a:pPr>
            <a:r>
              <a:rPr lang="en-US" sz="1790">
                <a:solidFill>
                  <a:srgbClr val="FFFFFF"/>
                </a:solidFill>
                <a:latin typeface="Anton"/>
              </a:rPr>
              <a:t>Review</a:t>
            </a:r>
          </a:p>
        </p:txBody>
      </p:sp>
      <p:sp>
        <p:nvSpPr>
          <p:cNvPr id="11" name="Freeform 11"/>
          <p:cNvSpPr/>
          <p:nvPr/>
        </p:nvSpPr>
        <p:spPr>
          <a:xfrm>
            <a:off x="13428855" y="7879030"/>
            <a:ext cx="307099" cy="307099"/>
          </a:xfrm>
          <a:custGeom>
            <a:avLst/>
            <a:gdLst/>
            <a:ahLst/>
            <a:cxnLst/>
            <a:rect l="l" t="t" r="r" b="b"/>
            <a:pathLst>
              <a:path w="307099" h="307099">
                <a:moveTo>
                  <a:pt x="0" y="0"/>
                </a:moveTo>
                <a:lnTo>
                  <a:pt x="307099" y="0"/>
                </a:lnTo>
                <a:lnTo>
                  <a:pt x="307099" y="307099"/>
                </a:lnTo>
                <a:lnTo>
                  <a:pt x="0" y="3070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nvGrpSpPr>
          <p:cNvPr id="12" name="Group 12"/>
          <p:cNvGrpSpPr/>
          <p:nvPr/>
        </p:nvGrpSpPr>
        <p:grpSpPr>
          <a:xfrm>
            <a:off x="6793198" y="1817886"/>
            <a:ext cx="4701604" cy="1342660"/>
            <a:chOff x="0" y="0"/>
            <a:chExt cx="6268805" cy="1790214"/>
          </a:xfrm>
        </p:grpSpPr>
        <p:sp>
          <p:nvSpPr>
            <p:cNvPr id="13" name="TextBox 13"/>
            <p:cNvSpPr txBox="1"/>
            <p:nvPr/>
          </p:nvSpPr>
          <p:spPr>
            <a:xfrm>
              <a:off x="825543" y="-76200"/>
              <a:ext cx="3960220" cy="520563"/>
            </a:xfrm>
            <a:prstGeom prst="rect">
              <a:avLst/>
            </a:prstGeom>
          </p:spPr>
          <p:txBody>
            <a:bodyPr lIns="0" tIns="0" rIns="0" bIns="0" rtlCol="0" anchor="t">
              <a:spAutoFit/>
            </a:bodyPr>
            <a:lstStyle/>
            <a:p>
              <a:pPr algn="ctr">
                <a:lnSpc>
                  <a:spcPts val="3137"/>
                </a:lnSpc>
              </a:pPr>
              <a:r>
                <a:rPr lang="en-US" sz="2240">
                  <a:solidFill>
                    <a:srgbClr val="000000"/>
                  </a:solidFill>
                  <a:latin typeface="Horizon"/>
                </a:rPr>
                <a:t>parcelpal</a:t>
              </a:r>
            </a:p>
          </p:txBody>
        </p:sp>
        <p:sp>
          <p:nvSpPr>
            <p:cNvPr id="14" name="Freeform 14"/>
            <p:cNvSpPr/>
            <p:nvPr/>
          </p:nvSpPr>
          <p:spPr>
            <a:xfrm>
              <a:off x="4745769" y="48808"/>
              <a:ext cx="594116" cy="346748"/>
            </a:xfrm>
            <a:custGeom>
              <a:avLst/>
              <a:gdLst/>
              <a:ahLst/>
              <a:cxnLst/>
              <a:rect l="l" t="t" r="r" b="b"/>
              <a:pathLst>
                <a:path w="594116" h="346748">
                  <a:moveTo>
                    <a:pt x="0" y="0"/>
                  </a:moveTo>
                  <a:lnTo>
                    <a:pt x="594115" y="0"/>
                  </a:lnTo>
                  <a:lnTo>
                    <a:pt x="594115" y="346747"/>
                  </a:lnTo>
                  <a:lnTo>
                    <a:pt x="0" y="34674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Freeform 15"/>
            <p:cNvSpPr/>
            <p:nvPr/>
          </p:nvSpPr>
          <p:spPr>
            <a:xfrm>
              <a:off x="2145153" y="1059321"/>
              <a:ext cx="730893" cy="730893"/>
            </a:xfrm>
            <a:custGeom>
              <a:avLst/>
              <a:gdLst/>
              <a:ahLst/>
              <a:cxnLst/>
              <a:rect l="l" t="t" r="r" b="b"/>
              <a:pathLst>
                <a:path w="730893" h="730893">
                  <a:moveTo>
                    <a:pt x="0" y="0"/>
                  </a:moveTo>
                  <a:lnTo>
                    <a:pt x="730893" y="0"/>
                  </a:lnTo>
                  <a:lnTo>
                    <a:pt x="730893" y="730893"/>
                  </a:lnTo>
                  <a:lnTo>
                    <a:pt x="0" y="730893"/>
                  </a:lnTo>
                  <a:lnTo>
                    <a:pt x="0" y="0"/>
                  </a:lnTo>
                  <a:close/>
                </a:path>
              </a:pathLst>
            </a:custGeom>
            <a: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a:blipFill>
          </p:spPr>
        </p:sp>
        <p:sp>
          <p:nvSpPr>
            <p:cNvPr id="16" name="Freeform 16"/>
            <p:cNvSpPr/>
            <p:nvPr/>
          </p:nvSpPr>
          <p:spPr>
            <a:xfrm>
              <a:off x="3220890" y="1046870"/>
              <a:ext cx="730893" cy="730893"/>
            </a:xfrm>
            <a:custGeom>
              <a:avLst/>
              <a:gdLst/>
              <a:ahLst/>
              <a:cxnLst/>
              <a:rect l="l" t="t" r="r" b="b"/>
              <a:pathLst>
                <a:path w="730893" h="730893">
                  <a:moveTo>
                    <a:pt x="0" y="0"/>
                  </a:moveTo>
                  <a:lnTo>
                    <a:pt x="730893" y="0"/>
                  </a:lnTo>
                  <a:lnTo>
                    <a:pt x="730893" y="730893"/>
                  </a:lnTo>
                  <a:lnTo>
                    <a:pt x="0" y="73089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7" name="TextBox 17"/>
            <p:cNvSpPr txBox="1"/>
            <p:nvPr/>
          </p:nvSpPr>
          <p:spPr>
            <a:xfrm>
              <a:off x="0" y="573660"/>
              <a:ext cx="6268805" cy="343914"/>
            </a:xfrm>
            <a:prstGeom prst="rect">
              <a:avLst/>
            </a:prstGeom>
          </p:spPr>
          <p:txBody>
            <a:bodyPr lIns="0" tIns="0" rIns="0" bIns="0" rtlCol="0" anchor="t">
              <a:spAutoFit/>
            </a:bodyPr>
            <a:lstStyle/>
            <a:p>
              <a:pPr algn="ctr">
                <a:lnSpc>
                  <a:spcPts val="1953"/>
                </a:lnSpc>
                <a:spcBef>
                  <a:spcPct val="0"/>
                </a:spcBef>
              </a:pPr>
              <a:r>
                <a:rPr lang="en-US" sz="1713">
                  <a:solidFill>
                    <a:srgbClr val="000000"/>
                  </a:solidFill>
                  <a:latin typeface="Michegar Bold Italics"/>
                </a:rPr>
                <a:t>AVAILABLE ON</a:t>
              </a:r>
            </a:p>
          </p:txBody>
        </p:sp>
      </p:grpSp>
      <p:grpSp>
        <p:nvGrpSpPr>
          <p:cNvPr id="18" name="Group 18"/>
          <p:cNvGrpSpPr/>
          <p:nvPr/>
        </p:nvGrpSpPr>
        <p:grpSpPr>
          <a:xfrm>
            <a:off x="2392078" y="2767988"/>
            <a:ext cx="5764555" cy="7378631"/>
            <a:chOff x="0" y="0"/>
            <a:chExt cx="7686074" cy="9838175"/>
          </a:xfrm>
        </p:grpSpPr>
        <p:sp>
          <p:nvSpPr>
            <p:cNvPr id="19" name="Freeform 19"/>
            <p:cNvSpPr/>
            <p:nvPr/>
          </p:nvSpPr>
          <p:spPr>
            <a:xfrm>
              <a:off x="0" y="0"/>
              <a:ext cx="7686074" cy="9838175"/>
            </a:xfrm>
            <a:custGeom>
              <a:avLst/>
              <a:gdLst/>
              <a:ahLst/>
              <a:cxnLst/>
              <a:rect l="l" t="t" r="r" b="b"/>
              <a:pathLst>
                <a:path w="7686074" h="9838175">
                  <a:moveTo>
                    <a:pt x="0" y="0"/>
                  </a:moveTo>
                  <a:lnTo>
                    <a:pt x="7686074" y="0"/>
                  </a:lnTo>
                  <a:lnTo>
                    <a:pt x="7686074" y="9838175"/>
                  </a:lnTo>
                  <a:lnTo>
                    <a:pt x="0" y="9838175"/>
                  </a:lnTo>
                  <a:lnTo>
                    <a:pt x="0" y="0"/>
                  </a:lnTo>
                  <a:close/>
                </a:path>
              </a:pathLst>
            </a:custGeom>
            <a:blipFill>
              <a:blip r:embed="rId22"/>
              <a:stretch>
                <a:fillRect/>
              </a:stretch>
            </a:blipFill>
          </p:spPr>
        </p:sp>
        <p:sp>
          <p:nvSpPr>
            <p:cNvPr id="20" name="Freeform 20"/>
            <p:cNvSpPr/>
            <p:nvPr/>
          </p:nvSpPr>
          <p:spPr>
            <a:xfrm>
              <a:off x="5798248" y="2295707"/>
              <a:ext cx="311651" cy="181891"/>
            </a:xfrm>
            <a:custGeom>
              <a:avLst/>
              <a:gdLst/>
              <a:ahLst/>
              <a:cxnLst/>
              <a:rect l="l" t="t" r="r" b="b"/>
              <a:pathLst>
                <a:path w="311651" h="181891">
                  <a:moveTo>
                    <a:pt x="0" y="0"/>
                  </a:moveTo>
                  <a:lnTo>
                    <a:pt x="311651" y="0"/>
                  </a:lnTo>
                  <a:lnTo>
                    <a:pt x="311651" y="181891"/>
                  </a:lnTo>
                  <a:lnTo>
                    <a:pt x="0" y="18189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1" name="Freeform 21"/>
            <p:cNvSpPr/>
            <p:nvPr/>
          </p:nvSpPr>
          <p:spPr>
            <a:xfrm>
              <a:off x="5218447" y="128765"/>
              <a:ext cx="459263" cy="268043"/>
            </a:xfrm>
            <a:custGeom>
              <a:avLst/>
              <a:gdLst/>
              <a:ahLst/>
              <a:cxnLst/>
              <a:rect l="l" t="t" r="r" b="b"/>
              <a:pathLst>
                <a:path w="459263" h="268043">
                  <a:moveTo>
                    <a:pt x="0" y="0"/>
                  </a:moveTo>
                  <a:lnTo>
                    <a:pt x="459263" y="0"/>
                  </a:lnTo>
                  <a:lnTo>
                    <a:pt x="459263" y="268043"/>
                  </a:lnTo>
                  <a:lnTo>
                    <a:pt x="0" y="268043"/>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22" name="TextBox 22"/>
            <p:cNvSpPr txBox="1"/>
            <p:nvPr/>
          </p:nvSpPr>
          <p:spPr>
            <a:xfrm rot="6247055">
              <a:off x="467661" y="5673905"/>
              <a:ext cx="2045073" cy="301681"/>
            </a:xfrm>
            <a:prstGeom prst="rect">
              <a:avLst/>
            </a:prstGeom>
          </p:spPr>
          <p:txBody>
            <a:bodyPr lIns="0" tIns="0" rIns="0" bIns="0" rtlCol="0" anchor="t">
              <a:spAutoFit/>
            </a:bodyPr>
            <a:lstStyle/>
            <a:p>
              <a:pPr algn="ctr">
                <a:lnSpc>
                  <a:spcPts val="1793"/>
                </a:lnSpc>
              </a:pPr>
              <a:r>
                <a:rPr lang="en-US" sz="1281">
                  <a:solidFill>
                    <a:srgbClr val="000000"/>
                  </a:solidFill>
                  <a:latin typeface="Horizon"/>
                </a:rPr>
                <a:t>parcelpal</a:t>
              </a:r>
            </a:p>
          </p:txBody>
        </p:sp>
      </p:grpSp>
      <p:grpSp>
        <p:nvGrpSpPr>
          <p:cNvPr id="23" name="Group 23"/>
          <p:cNvGrpSpPr/>
          <p:nvPr/>
        </p:nvGrpSpPr>
        <p:grpSpPr>
          <a:xfrm>
            <a:off x="9835129" y="3143273"/>
            <a:ext cx="7427440" cy="8561891"/>
            <a:chOff x="0" y="0"/>
            <a:chExt cx="9903253" cy="11415854"/>
          </a:xfrm>
        </p:grpSpPr>
        <p:sp>
          <p:nvSpPr>
            <p:cNvPr id="24" name="Freeform 24"/>
            <p:cNvSpPr/>
            <p:nvPr/>
          </p:nvSpPr>
          <p:spPr>
            <a:xfrm>
              <a:off x="0" y="0"/>
              <a:ext cx="9903253" cy="11415854"/>
            </a:xfrm>
            <a:custGeom>
              <a:avLst/>
              <a:gdLst/>
              <a:ahLst/>
              <a:cxnLst/>
              <a:rect l="l" t="t" r="r" b="b"/>
              <a:pathLst>
                <a:path w="9903253" h="11415854">
                  <a:moveTo>
                    <a:pt x="0" y="0"/>
                  </a:moveTo>
                  <a:lnTo>
                    <a:pt x="9903253" y="0"/>
                  </a:lnTo>
                  <a:lnTo>
                    <a:pt x="9903253" y="11415854"/>
                  </a:lnTo>
                  <a:lnTo>
                    <a:pt x="0" y="11415854"/>
                  </a:lnTo>
                  <a:lnTo>
                    <a:pt x="0" y="0"/>
                  </a:lnTo>
                  <a:close/>
                </a:path>
              </a:pathLst>
            </a:custGeom>
            <a:blipFill>
              <a:blip r:embed="rId23"/>
              <a:stretch>
                <a:fillRect/>
              </a:stretch>
            </a:blipFill>
          </p:spPr>
        </p:sp>
        <p:sp>
          <p:nvSpPr>
            <p:cNvPr id="25" name="Freeform 25"/>
            <p:cNvSpPr/>
            <p:nvPr/>
          </p:nvSpPr>
          <p:spPr>
            <a:xfrm>
              <a:off x="1507365" y="574379"/>
              <a:ext cx="3280965" cy="787432"/>
            </a:xfrm>
            <a:custGeom>
              <a:avLst/>
              <a:gdLst/>
              <a:ahLst/>
              <a:cxnLst/>
              <a:rect l="l" t="t" r="r" b="b"/>
              <a:pathLst>
                <a:path w="3280965" h="787432">
                  <a:moveTo>
                    <a:pt x="0" y="0"/>
                  </a:moveTo>
                  <a:lnTo>
                    <a:pt x="3280965" y="0"/>
                  </a:lnTo>
                  <a:lnTo>
                    <a:pt x="3280965" y="787431"/>
                  </a:lnTo>
                  <a:lnTo>
                    <a:pt x="0" y="787431"/>
                  </a:lnTo>
                  <a:lnTo>
                    <a:pt x="0" y="0"/>
                  </a:lnTo>
                  <a:close/>
                </a:path>
              </a:pathLst>
            </a:custGeom>
            <a:blipFill>
              <a:blip r:embed="rId24"/>
              <a:stretch>
                <a:fillRect/>
              </a:stretch>
            </a:blipFill>
          </p:spPr>
        </p:sp>
        <p:sp>
          <p:nvSpPr>
            <p:cNvPr id="26" name="Freeform 26"/>
            <p:cNvSpPr/>
            <p:nvPr/>
          </p:nvSpPr>
          <p:spPr>
            <a:xfrm>
              <a:off x="1177668" y="4144301"/>
              <a:ext cx="4432861" cy="1350225"/>
            </a:xfrm>
            <a:custGeom>
              <a:avLst/>
              <a:gdLst/>
              <a:ahLst/>
              <a:cxnLst/>
              <a:rect l="l" t="t" r="r" b="b"/>
              <a:pathLst>
                <a:path w="4432861" h="1350225">
                  <a:moveTo>
                    <a:pt x="0" y="0"/>
                  </a:moveTo>
                  <a:lnTo>
                    <a:pt x="4432861" y="0"/>
                  </a:lnTo>
                  <a:lnTo>
                    <a:pt x="4432861" y="1350225"/>
                  </a:lnTo>
                  <a:lnTo>
                    <a:pt x="0" y="1350225"/>
                  </a:lnTo>
                  <a:lnTo>
                    <a:pt x="0" y="0"/>
                  </a:lnTo>
                  <a:close/>
                </a:path>
              </a:pathLst>
            </a:custGeom>
            <a: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a:blipFill>
          </p:spPr>
        </p:sp>
        <p:sp>
          <p:nvSpPr>
            <p:cNvPr id="27" name="Freeform 27"/>
            <p:cNvSpPr/>
            <p:nvPr/>
          </p:nvSpPr>
          <p:spPr>
            <a:xfrm>
              <a:off x="3166716" y="3725615"/>
              <a:ext cx="1829243" cy="1664611"/>
            </a:xfrm>
            <a:custGeom>
              <a:avLst/>
              <a:gdLst/>
              <a:ahLst/>
              <a:cxnLst/>
              <a:rect l="l" t="t" r="r" b="b"/>
              <a:pathLst>
                <a:path w="1829243" h="1664611">
                  <a:moveTo>
                    <a:pt x="0" y="0"/>
                  </a:moveTo>
                  <a:lnTo>
                    <a:pt x="1829243" y="0"/>
                  </a:lnTo>
                  <a:lnTo>
                    <a:pt x="1829243" y="1664612"/>
                  </a:lnTo>
                  <a:lnTo>
                    <a:pt x="0" y="1664612"/>
                  </a:lnTo>
                  <a:lnTo>
                    <a:pt x="0" y="0"/>
                  </a:lnTo>
                  <a:close/>
                </a:path>
              </a:pathLst>
            </a:custGeom>
            <a:blipFill>
              <a:blip r:embed="rId27" cstate="screen">
                <a:extLst>
                  <a:ext uri="{28A0092B-C50C-407E-A947-70E740481C1C}">
                    <a14:useLocalDpi xmlns:a14="http://schemas.microsoft.com/office/drawing/2010/main"/>
                  </a:ext>
                </a:extLst>
              </a:blip>
              <a:stretch>
                <a:fillRect/>
              </a:stretch>
            </a:blipFill>
          </p:spPr>
        </p:sp>
        <p:sp>
          <p:nvSpPr>
            <p:cNvPr id="28" name="Freeform 28"/>
            <p:cNvSpPr/>
            <p:nvPr/>
          </p:nvSpPr>
          <p:spPr>
            <a:xfrm>
              <a:off x="2137278" y="3855174"/>
              <a:ext cx="503722" cy="754897"/>
            </a:xfrm>
            <a:custGeom>
              <a:avLst/>
              <a:gdLst/>
              <a:ahLst/>
              <a:cxnLst/>
              <a:rect l="l" t="t" r="r" b="b"/>
              <a:pathLst>
                <a:path w="503722" h="754897">
                  <a:moveTo>
                    <a:pt x="0" y="0"/>
                  </a:moveTo>
                  <a:lnTo>
                    <a:pt x="503722" y="0"/>
                  </a:lnTo>
                  <a:lnTo>
                    <a:pt x="503722" y="754897"/>
                  </a:lnTo>
                  <a:lnTo>
                    <a:pt x="0" y="754897"/>
                  </a:lnTo>
                  <a:lnTo>
                    <a:pt x="0" y="0"/>
                  </a:lnTo>
                  <a:close/>
                </a:path>
              </a:pathLst>
            </a:custGeom>
            <a:blipFill>
              <a:blip r:embed="rId28" cstate="screen">
                <a:extLst>
                  <a:ext uri="{28A0092B-C50C-407E-A947-70E740481C1C}">
                    <a14:useLocalDpi xmlns:a14="http://schemas.microsoft.com/office/drawing/2010/main"/>
                  </a:ext>
                  <a:ext uri="{96DAC541-7B7A-43D3-8B79-37D633B846F1}">
                    <asvg:svgBlip xmlns:asvg="http://schemas.microsoft.com/office/drawing/2016/SVG/main" r:embed="rId29"/>
                  </a:ext>
                </a:extLst>
              </a:blip>
              <a:stretch>
                <a:fillRect/>
              </a:stretch>
            </a:blipFill>
          </p:spPr>
        </p:sp>
        <p:sp>
          <p:nvSpPr>
            <p:cNvPr id="29" name="Freeform 29"/>
            <p:cNvSpPr/>
            <p:nvPr/>
          </p:nvSpPr>
          <p:spPr>
            <a:xfrm>
              <a:off x="2995960" y="3725615"/>
              <a:ext cx="338312" cy="507007"/>
            </a:xfrm>
            <a:custGeom>
              <a:avLst/>
              <a:gdLst/>
              <a:ahLst/>
              <a:cxnLst/>
              <a:rect l="l" t="t" r="r" b="b"/>
              <a:pathLst>
                <a:path w="338312" h="507007">
                  <a:moveTo>
                    <a:pt x="0" y="0"/>
                  </a:moveTo>
                  <a:lnTo>
                    <a:pt x="338312" y="0"/>
                  </a:lnTo>
                  <a:lnTo>
                    <a:pt x="338312" y="507007"/>
                  </a:lnTo>
                  <a:lnTo>
                    <a:pt x="0" y="507007"/>
                  </a:lnTo>
                  <a:lnTo>
                    <a:pt x="0" y="0"/>
                  </a:lnTo>
                  <a:close/>
                </a:path>
              </a:pathLst>
            </a:custGeom>
            <a:blipFill>
              <a:blip r:embed="rId30" cstate="screen">
                <a:extLst>
                  <a:ext uri="{28A0092B-C50C-407E-A947-70E740481C1C}">
                    <a14:useLocalDpi xmlns:a14="http://schemas.microsoft.com/office/drawing/2010/main"/>
                  </a:ext>
                  <a:ext uri="{96DAC541-7B7A-43D3-8B79-37D633B846F1}">
                    <asvg:svgBlip xmlns:asvg="http://schemas.microsoft.com/office/drawing/2016/SVG/main" r:embed="rId31"/>
                  </a:ext>
                </a:extLst>
              </a:blip>
              <a:stretch>
                <a:fillRect/>
              </a:stretch>
            </a:blipFill>
          </p:spPr>
        </p:sp>
        <p:sp>
          <p:nvSpPr>
            <p:cNvPr id="30" name="Freeform 30"/>
            <p:cNvSpPr/>
            <p:nvPr/>
          </p:nvSpPr>
          <p:spPr>
            <a:xfrm>
              <a:off x="4081570" y="1572855"/>
              <a:ext cx="967805" cy="1004082"/>
            </a:xfrm>
            <a:custGeom>
              <a:avLst/>
              <a:gdLst/>
              <a:ahLst/>
              <a:cxnLst/>
              <a:rect l="l" t="t" r="r" b="b"/>
              <a:pathLst>
                <a:path w="967805" h="1004082">
                  <a:moveTo>
                    <a:pt x="0" y="0"/>
                  </a:moveTo>
                  <a:lnTo>
                    <a:pt x="967805" y="0"/>
                  </a:lnTo>
                  <a:lnTo>
                    <a:pt x="967805" y="1004082"/>
                  </a:lnTo>
                  <a:lnTo>
                    <a:pt x="0" y="1004082"/>
                  </a:lnTo>
                  <a:lnTo>
                    <a:pt x="0" y="0"/>
                  </a:lnTo>
                  <a:close/>
                </a:path>
              </a:pathLst>
            </a:custGeom>
            <a:blipFill>
              <a:blip r:embed="rId32" cstate="screen">
                <a:extLst>
                  <a:ext uri="{28A0092B-C50C-407E-A947-70E740481C1C}">
                    <a14:useLocalDpi xmlns:a14="http://schemas.microsoft.com/office/drawing/2010/main"/>
                  </a:ext>
                </a:extLst>
              </a:blip>
              <a:stretch>
                <a:fillRect/>
              </a:stretch>
            </a:blipFill>
          </p:spPr>
        </p:sp>
        <p:sp>
          <p:nvSpPr>
            <p:cNvPr id="31" name="Freeform 31"/>
            <p:cNvSpPr/>
            <p:nvPr/>
          </p:nvSpPr>
          <p:spPr>
            <a:xfrm>
              <a:off x="1649105" y="1763797"/>
              <a:ext cx="2203169" cy="826188"/>
            </a:xfrm>
            <a:custGeom>
              <a:avLst/>
              <a:gdLst/>
              <a:ahLst/>
              <a:cxnLst/>
              <a:rect l="l" t="t" r="r" b="b"/>
              <a:pathLst>
                <a:path w="2203169" h="826188">
                  <a:moveTo>
                    <a:pt x="0" y="0"/>
                  </a:moveTo>
                  <a:lnTo>
                    <a:pt x="2203169" y="0"/>
                  </a:lnTo>
                  <a:lnTo>
                    <a:pt x="2203169" y="826189"/>
                  </a:lnTo>
                  <a:lnTo>
                    <a:pt x="0" y="826189"/>
                  </a:lnTo>
                  <a:lnTo>
                    <a:pt x="0" y="0"/>
                  </a:lnTo>
                  <a:close/>
                </a:path>
              </a:pathLst>
            </a:custGeom>
            <a: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a:blipFill>
          </p:spPr>
        </p:sp>
        <p:sp>
          <p:nvSpPr>
            <p:cNvPr id="32" name="Freeform 32"/>
            <p:cNvSpPr/>
            <p:nvPr/>
          </p:nvSpPr>
          <p:spPr>
            <a:xfrm>
              <a:off x="4560541" y="2674041"/>
              <a:ext cx="551716" cy="715353"/>
            </a:xfrm>
            <a:custGeom>
              <a:avLst/>
              <a:gdLst/>
              <a:ahLst/>
              <a:cxnLst/>
              <a:rect l="l" t="t" r="r" b="b"/>
              <a:pathLst>
                <a:path w="551716" h="715353">
                  <a:moveTo>
                    <a:pt x="0" y="0"/>
                  </a:moveTo>
                  <a:lnTo>
                    <a:pt x="551716" y="0"/>
                  </a:lnTo>
                  <a:lnTo>
                    <a:pt x="551716" y="715353"/>
                  </a:lnTo>
                  <a:lnTo>
                    <a:pt x="0" y="715353"/>
                  </a:lnTo>
                  <a:lnTo>
                    <a:pt x="0" y="0"/>
                  </a:lnTo>
                  <a:close/>
                </a:path>
              </a:pathLst>
            </a:custGeom>
            <a:blipFill>
              <a:blip r:embed="rId35" cstate="screen">
                <a:extLst>
                  <a:ext uri="{28A0092B-C50C-407E-A947-70E740481C1C}">
                    <a14:useLocalDpi xmlns:a14="http://schemas.microsoft.com/office/drawing/2010/main"/>
                  </a:ext>
                </a:extLst>
              </a:blip>
              <a:stretch>
                <a:fillRect/>
              </a:stretch>
            </a:blipFill>
          </p:spPr>
        </p:sp>
        <p:sp>
          <p:nvSpPr>
            <p:cNvPr id="33" name="Freeform 33"/>
            <p:cNvSpPr/>
            <p:nvPr/>
          </p:nvSpPr>
          <p:spPr>
            <a:xfrm>
              <a:off x="1897436" y="7010255"/>
              <a:ext cx="1575268" cy="249179"/>
            </a:xfrm>
            <a:custGeom>
              <a:avLst/>
              <a:gdLst/>
              <a:ahLst/>
              <a:cxnLst/>
              <a:rect l="l" t="t" r="r" b="b"/>
              <a:pathLst>
                <a:path w="1575268" h="249179">
                  <a:moveTo>
                    <a:pt x="0" y="0"/>
                  </a:moveTo>
                  <a:lnTo>
                    <a:pt x="1575268" y="0"/>
                  </a:lnTo>
                  <a:lnTo>
                    <a:pt x="1575268" y="249178"/>
                  </a:lnTo>
                  <a:lnTo>
                    <a:pt x="0" y="249178"/>
                  </a:lnTo>
                  <a:lnTo>
                    <a:pt x="0" y="0"/>
                  </a:lnTo>
                  <a:close/>
                </a:path>
              </a:pathLst>
            </a:custGeom>
            <a:blipFill>
              <a:blip r:embed="rId36" cstate="screen">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a:blipFill>
          </p:spPr>
        </p:sp>
        <p:sp>
          <p:nvSpPr>
            <p:cNvPr id="34" name="Freeform 34"/>
            <p:cNvSpPr/>
            <p:nvPr/>
          </p:nvSpPr>
          <p:spPr>
            <a:xfrm>
              <a:off x="3691250" y="6188848"/>
              <a:ext cx="1761207" cy="660453"/>
            </a:xfrm>
            <a:custGeom>
              <a:avLst/>
              <a:gdLst/>
              <a:ahLst/>
              <a:cxnLst/>
              <a:rect l="l" t="t" r="r" b="b"/>
              <a:pathLst>
                <a:path w="1761207" h="660453">
                  <a:moveTo>
                    <a:pt x="0" y="0"/>
                  </a:moveTo>
                  <a:lnTo>
                    <a:pt x="1761207" y="0"/>
                  </a:lnTo>
                  <a:lnTo>
                    <a:pt x="1761207" y="660453"/>
                  </a:lnTo>
                  <a:lnTo>
                    <a:pt x="0" y="660453"/>
                  </a:lnTo>
                  <a:lnTo>
                    <a:pt x="0" y="0"/>
                  </a:lnTo>
                  <a:close/>
                </a:path>
              </a:pathLst>
            </a:custGeom>
            <a: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a:blipFill>
          </p:spPr>
        </p:sp>
        <p:sp>
          <p:nvSpPr>
            <p:cNvPr id="35" name="Freeform 35"/>
            <p:cNvSpPr/>
            <p:nvPr/>
          </p:nvSpPr>
          <p:spPr>
            <a:xfrm>
              <a:off x="1804467" y="6187426"/>
              <a:ext cx="1761207" cy="660453"/>
            </a:xfrm>
            <a:custGeom>
              <a:avLst/>
              <a:gdLst/>
              <a:ahLst/>
              <a:cxnLst/>
              <a:rect l="l" t="t" r="r" b="b"/>
              <a:pathLst>
                <a:path w="1761207" h="660453">
                  <a:moveTo>
                    <a:pt x="0" y="0"/>
                  </a:moveTo>
                  <a:lnTo>
                    <a:pt x="1761207" y="0"/>
                  </a:lnTo>
                  <a:lnTo>
                    <a:pt x="1761207" y="660452"/>
                  </a:lnTo>
                  <a:lnTo>
                    <a:pt x="0" y="660452"/>
                  </a:lnTo>
                  <a:lnTo>
                    <a:pt x="0" y="0"/>
                  </a:lnTo>
                  <a:close/>
                </a:path>
              </a:pathLst>
            </a:custGeom>
            <a: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a:blipFill>
          </p:spPr>
        </p:sp>
        <p:sp>
          <p:nvSpPr>
            <p:cNvPr id="36" name="TextBox 36"/>
            <p:cNvSpPr txBox="1"/>
            <p:nvPr/>
          </p:nvSpPr>
          <p:spPr>
            <a:xfrm>
              <a:off x="300280" y="1961456"/>
              <a:ext cx="4900820" cy="392770"/>
            </a:xfrm>
            <a:prstGeom prst="rect">
              <a:avLst/>
            </a:prstGeom>
          </p:spPr>
          <p:txBody>
            <a:bodyPr lIns="0" tIns="0" rIns="0" bIns="0" rtlCol="0" anchor="t">
              <a:spAutoFit/>
            </a:bodyPr>
            <a:lstStyle/>
            <a:p>
              <a:pPr algn="ctr">
                <a:lnSpc>
                  <a:spcPts val="2507"/>
                </a:lnSpc>
              </a:pPr>
              <a:r>
                <a:rPr lang="en-US" sz="1790">
                  <a:solidFill>
                    <a:srgbClr val="FFFFFF"/>
                  </a:solidFill>
                  <a:latin typeface="Anton"/>
                </a:rPr>
                <a:t>Order details</a:t>
              </a:r>
            </a:p>
          </p:txBody>
        </p:sp>
        <p:sp>
          <p:nvSpPr>
            <p:cNvPr id="37" name="TextBox 37"/>
            <p:cNvSpPr txBox="1"/>
            <p:nvPr/>
          </p:nvSpPr>
          <p:spPr>
            <a:xfrm>
              <a:off x="1183438" y="2839193"/>
              <a:ext cx="3671706" cy="525904"/>
            </a:xfrm>
            <a:prstGeom prst="rect">
              <a:avLst/>
            </a:prstGeom>
          </p:spPr>
          <p:txBody>
            <a:bodyPr lIns="0" tIns="0" rIns="0" bIns="0" rtlCol="0" anchor="t">
              <a:spAutoFit/>
            </a:bodyPr>
            <a:lstStyle/>
            <a:p>
              <a:pPr algn="ctr">
                <a:lnSpc>
                  <a:spcPts val="3228"/>
                </a:lnSpc>
              </a:pPr>
              <a:r>
                <a:rPr lang="en-US" sz="2306">
                  <a:solidFill>
                    <a:srgbClr val="000000"/>
                  </a:solidFill>
                  <a:latin typeface="Horizon"/>
                </a:rPr>
                <a:t>ETA: 11: 45</a:t>
              </a:r>
            </a:p>
          </p:txBody>
        </p:sp>
        <p:sp>
          <p:nvSpPr>
            <p:cNvPr id="38" name="TextBox 38"/>
            <p:cNvSpPr txBox="1"/>
            <p:nvPr/>
          </p:nvSpPr>
          <p:spPr>
            <a:xfrm>
              <a:off x="1759926" y="6303640"/>
              <a:ext cx="4900820" cy="392770"/>
            </a:xfrm>
            <a:prstGeom prst="rect">
              <a:avLst/>
            </a:prstGeom>
          </p:spPr>
          <p:txBody>
            <a:bodyPr lIns="0" tIns="0" rIns="0" bIns="0" rtlCol="0" anchor="t">
              <a:spAutoFit/>
            </a:bodyPr>
            <a:lstStyle/>
            <a:p>
              <a:pPr algn="ctr">
                <a:lnSpc>
                  <a:spcPts val="2507"/>
                </a:lnSpc>
              </a:pPr>
              <a:r>
                <a:rPr lang="en-US" sz="1790">
                  <a:solidFill>
                    <a:srgbClr val="FFFFFF"/>
                  </a:solidFill>
                  <a:latin typeface="Anton"/>
                </a:rPr>
                <a:t>Chat</a:t>
              </a:r>
            </a:p>
          </p:txBody>
        </p:sp>
        <p:sp>
          <p:nvSpPr>
            <p:cNvPr id="39" name="TextBox 39"/>
            <p:cNvSpPr txBox="1"/>
            <p:nvPr/>
          </p:nvSpPr>
          <p:spPr>
            <a:xfrm>
              <a:off x="1813237" y="6267006"/>
              <a:ext cx="1697220" cy="456801"/>
            </a:xfrm>
            <a:prstGeom prst="rect">
              <a:avLst/>
            </a:prstGeom>
          </p:spPr>
          <p:txBody>
            <a:bodyPr lIns="0" tIns="0" rIns="0" bIns="0" rtlCol="0" anchor="t">
              <a:spAutoFit/>
            </a:bodyPr>
            <a:lstStyle/>
            <a:p>
              <a:pPr algn="ctr">
                <a:lnSpc>
                  <a:spcPts val="2959"/>
                </a:lnSpc>
              </a:pPr>
              <a:r>
                <a:rPr lang="en-US" sz="2114">
                  <a:solidFill>
                    <a:srgbClr val="FFFFFF"/>
                  </a:solidFill>
                  <a:latin typeface="Anton"/>
                </a:rPr>
                <a:t>Review</a:t>
              </a:r>
            </a:p>
          </p:txBody>
        </p:sp>
        <p:sp>
          <p:nvSpPr>
            <p:cNvPr id="40" name="Freeform 40"/>
            <p:cNvSpPr/>
            <p:nvPr/>
          </p:nvSpPr>
          <p:spPr>
            <a:xfrm>
              <a:off x="4791634" y="6291482"/>
              <a:ext cx="455186" cy="455186"/>
            </a:xfrm>
            <a:custGeom>
              <a:avLst/>
              <a:gdLst/>
              <a:ahLst/>
              <a:cxnLst/>
              <a:rect l="l" t="t" r="r" b="b"/>
              <a:pathLst>
                <a:path w="455186" h="455186">
                  <a:moveTo>
                    <a:pt x="0" y="0"/>
                  </a:moveTo>
                  <a:lnTo>
                    <a:pt x="455186" y="0"/>
                  </a:lnTo>
                  <a:lnTo>
                    <a:pt x="455186" y="455186"/>
                  </a:lnTo>
                  <a:lnTo>
                    <a:pt x="0" y="45518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grpSp>
      <p:grpSp>
        <p:nvGrpSpPr>
          <p:cNvPr id="41" name="Group 41"/>
          <p:cNvGrpSpPr/>
          <p:nvPr/>
        </p:nvGrpSpPr>
        <p:grpSpPr>
          <a:xfrm>
            <a:off x="5720156" y="134927"/>
            <a:ext cx="7164940" cy="1576252"/>
            <a:chOff x="0" y="0"/>
            <a:chExt cx="9553253" cy="2101670"/>
          </a:xfrm>
        </p:grpSpPr>
        <p:grpSp>
          <p:nvGrpSpPr>
            <p:cNvPr id="42" name="Group 42"/>
            <p:cNvGrpSpPr/>
            <p:nvPr/>
          </p:nvGrpSpPr>
          <p:grpSpPr>
            <a:xfrm>
              <a:off x="3058518" y="491831"/>
              <a:ext cx="1127281" cy="1127281"/>
              <a:chOff x="0" y="0"/>
              <a:chExt cx="812800" cy="812800"/>
            </a:xfrm>
          </p:grpSpPr>
          <p:sp>
            <p:nvSpPr>
              <p:cNvPr id="43" name="Freeform 4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100000"/>
                    </a:srgbClr>
                  </a:gs>
                </a:gsLst>
                <a:lin ang="0"/>
              </a:gradFill>
            </p:spPr>
          </p:sp>
          <p:sp>
            <p:nvSpPr>
              <p:cNvPr id="44" name="TextBox 44"/>
              <p:cNvSpPr txBox="1"/>
              <p:nvPr/>
            </p:nvSpPr>
            <p:spPr>
              <a:xfrm>
                <a:off x="76200" y="66675"/>
                <a:ext cx="660400" cy="669925"/>
              </a:xfrm>
              <a:prstGeom prst="rect">
                <a:avLst/>
              </a:prstGeom>
            </p:spPr>
            <p:txBody>
              <a:bodyPr lIns="23940" tIns="23940" rIns="23940" bIns="23940" rtlCol="0" anchor="ctr"/>
              <a:lstStyle/>
              <a:p>
                <a:pPr algn="ctr">
                  <a:lnSpc>
                    <a:spcPts val="2519"/>
                  </a:lnSpc>
                </a:pPr>
                <a:endParaRPr/>
              </a:p>
            </p:txBody>
          </p:sp>
        </p:grpSp>
        <p:grpSp>
          <p:nvGrpSpPr>
            <p:cNvPr id="45" name="Group 45"/>
            <p:cNvGrpSpPr>
              <a:grpSpLocks noChangeAspect="1"/>
            </p:cNvGrpSpPr>
            <p:nvPr/>
          </p:nvGrpSpPr>
          <p:grpSpPr>
            <a:xfrm>
              <a:off x="3135037" y="568352"/>
              <a:ext cx="974242" cy="974238"/>
              <a:chOff x="0" y="0"/>
              <a:chExt cx="6350000" cy="6349975"/>
            </a:xfrm>
          </p:grpSpPr>
          <p:sp>
            <p:nvSpPr>
              <p:cNvPr id="46" name="Freeform 4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8" cstate="screen">
                  <a:extLst>
                    <a:ext uri="{28A0092B-C50C-407E-A947-70E740481C1C}">
                      <a14:useLocalDpi xmlns:a14="http://schemas.microsoft.com/office/drawing/2010/main"/>
                    </a:ext>
                  </a:extLst>
                </a:blip>
                <a:stretch>
                  <a:fillRect/>
                </a:stretch>
              </a:blipFill>
            </p:spPr>
          </p:sp>
        </p:grpSp>
        <p:grpSp>
          <p:nvGrpSpPr>
            <p:cNvPr id="47" name="Group 47"/>
            <p:cNvGrpSpPr/>
            <p:nvPr/>
          </p:nvGrpSpPr>
          <p:grpSpPr>
            <a:xfrm>
              <a:off x="2470798" y="1560636"/>
              <a:ext cx="2281936" cy="416912"/>
              <a:chOff x="0" y="0"/>
              <a:chExt cx="2324265" cy="424645"/>
            </a:xfrm>
          </p:grpSpPr>
          <p:sp>
            <p:nvSpPr>
              <p:cNvPr id="48" name="Freeform 48"/>
              <p:cNvSpPr/>
              <p:nvPr/>
            </p:nvSpPr>
            <p:spPr>
              <a:xfrm>
                <a:off x="0" y="0"/>
                <a:ext cx="2324265" cy="424645"/>
              </a:xfrm>
              <a:custGeom>
                <a:avLst/>
                <a:gdLst/>
                <a:ahLst/>
                <a:cxnLst/>
                <a:rect l="l" t="t" r="r" b="b"/>
                <a:pathLst>
                  <a:path w="2324265" h="424645">
                    <a:moveTo>
                      <a:pt x="212323" y="0"/>
                    </a:moveTo>
                    <a:lnTo>
                      <a:pt x="2111942" y="0"/>
                    </a:lnTo>
                    <a:cubicBezTo>
                      <a:pt x="2168254" y="0"/>
                      <a:pt x="2222259" y="22370"/>
                      <a:pt x="2262077" y="62188"/>
                    </a:cubicBezTo>
                    <a:cubicBezTo>
                      <a:pt x="2301895" y="102006"/>
                      <a:pt x="2324265" y="156011"/>
                      <a:pt x="2324265" y="212323"/>
                    </a:cubicBezTo>
                    <a:lnTo>
                      <a:pt x="2324265" y="212323"/>
                    </a:lnTo>
                    <a:cubicBezTo>
                      <a:pt x="2324265" y="329585"/>
                      <a:pt x="2229205" y="424645"/>
                      <a:pt x="2111942"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49" name="TextBox 49"/>
              <p:cNvSpPr txBox="1"/>
              <p:nvPr/>
            </p:nvSpPr>
            <p:spPr>
              <a:xfrm>
                <a:off x="0" y="-9525"/>
                <a:ext cx="2324265" cy="434170"/>
              </a:xfrm>
              <a:prstGeom prst="rect">
                <a:avLst/>
              </a:prstGeom>
            </p:spPr>
            <p:txBody>
              <a:bodyPr lIns="23940" tIns="23940" rIns="23940" bIns="23940" rtlCol="0" anchor="ctr"/>
              <a:lstStyle/>
              <a:p>
                <a:pPr algn="ctr">
                  <a:lnSpc>
                    <a:spcPts val="2519"/>
                  </a:lnSpc>
                </a:pPr>
                <a:endParaRPr/>
              </a:p>
            </p:txBody>
          </p:sp>
        </p:grpSp>
        <p:sp>
          <p:nvSpPr>
            <p:cNvPr id="50" name="TextBox 50"/>
            <p:cNvSpPr txBox="1"/>
            <p:nvPr/>
          </p:nvSpPr>
          <p:spPr>
            <a:xfrm>
              <a:off x="2596828" y="1608167"/>
              <a:ext cx="2050660" cy="335439"/>
            </a:xfrm>
            <a:prstGeom prst="rect">
              <a:avLst/>
            </a:prstGeom>
          </p:spPr>
          <p:txBody>
            <a:bodyPr lIns="0" tIns="0" rIns="0" bIns="0" rtlCol="0" anchor="t">
              <a:spAutoFit/>
            </a:bodyPr>
            <a:lstStyle/>
            <a:p>
              <a:pPr algn="ctr">
                <a:lnSpc>
                  <a:spcPts val="959"/>
                </a:lnSpc>
              </a:pPr>
              <a:r>
                <a:rPr lang="en-US" sz="848">
                  <a:solidFill>
                    <a:srgbClr val="FFF9F9"/>
                  </a:solidFill>
                  <a:latin typeface="Horizon"/>
                </a:rPr>
                <a:t>joshua gordon</a:t>
              </a:r>
            </a:p>
            <a:p>
              <a:pPr algn="ctr">
                <a:lnSpc>
                  <a:spcPts val="959"/>
                </a:lnSpc>
                <a:spcBef>
                  <a:spcPct val="0"/>
                </a:spcBef>
              </a:pPr>
              <a:r>
                <a:rPr lang="en-US" sz="848">
                  <a:solidFill>
                    <a:srgbClr val="FFF9F9"/>
                  </a:solidFill>
                  <a:latin typeface="Horizon"/>
                </a:rPr>
                <a:t>332307073</a:t>
              </a:r>
            </a:p>
          </p:txBody>
        </p:sp>
        <p:grpSp>
          <p:nvGrpSpPr>
            <p:cNvPr id="51" name="Group 51"/>
            <p:cNvGrpSpPr/>
            <p:nvPr/>
          </p:nvGrpSpPr>
          <p:grpSpPr>
            <a:xfrm>
              <a:off x="5414166" y="491831"/>
              <a:ext cx="1127281" cy="112728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100000"/>
                    </a:srgbClr>
                  </a:gs>
                </a:gsLst>
                <a:lin ang="0"/>
              </a:gradFill>
            </p:spPr>
          </p:sp>
          <p:sp>
            <p:nvSpPr>
              <p:cNvPr id="53" name="TextBox 53"/>
              <p:cNvSpPr txBox="1"/>
              <p:nvPr/>
            </p:nvSpPr>
            <p:spPr>
              <a:xfrm>
                <a:off x="76200" y="66675"/>
                <a:ext cx="660400" cy="669925"/>
              </a:xfrm>
              <a:prstGeom prst="rect">
                <a:avLst/>
              </a:prstGeom>
            </p:spPr>
            <p:txBody>
              <a:bodyPr lIns="23940" tIns="23940" rIns="23940" bIns="23940" rtlCol="0" anchor="ctr"/>
              <a:lstStyle/>
              <a:p>
                <a:pPr algn="ctr">
                  <a:lnSpc>
                    <a:spcPts val="2519"/>
                  </a:lnSpc>
                </a:pPr>
                <a:endParaRPr/>
              </a:p>
            </p:txBody>
          </p:sp>
        </p:grpSp>
        <p:grpSp>
          <p:nvGrpSpPr>
            <p:cNvPr id="54" name="Group 54"/>
            <p:cNvGrpSpPr>
              <a:grpSpLocks noChangeAspect="1"/>
            </p:cNvGrpSpPr>
            <p:nvPr/>
          </p:nvGrpSpPr>
          <p:grpSpPr>
            <a:xfrm>
              <a:off x="5490685" y="568352"/>
              <a:ext cx="974242" cy="974238"/>
              <a:chOff x="0" y="0"/>
              <a:chExt cx="6350000" cy="6349975"/>
            </a:xfrm>
          </p:grpSpPr>
          <p:sp>
            <p:nvSpPr>
              <p:cNvPr id="55" name="Freeform 5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9" cstate="screen">
                  <a:extLst>
                    <a:ext uri="{28A0092B-C50C-407E-A947-70E740481C1C}">
                      <a14:useLocalDpi xmlns:a14="http://schemas.microsoft.com/office/drawing/2010/main"/>
                    </a:ext>
                  </a:extLst>
                </a:blip>
                <a:stretch>
                  <a:fillRect/>
                </a:stretch>
              </a:blipFill>
            </p:spPr>
          </p:sp>
        </p:grpSp>
        <p:grpSp>
          <p:nvGrpSpPr>
            <p:cNvPr id="56" name="Group 56"/>
            <p:cNvGrpSpPr/>
            <p:nvPr/>
          </p:nvGrpSpPr>
          <p:grpSpPr>
            <a:xfrm>
              <a:off x="4826446" y="1560636"/>
              <a:ext cx="2281936" cy="416912"/>
              <a:chOff x="0" y="0"/>
              <a:chExt cx="2324265" cy="424645"/>
            </a:xfrm>
          </p:grpSpPr>
          <p:sp>
            <p:nvSpPr>
              <p:cNvPr id="57" name="Freeform 57"/>
              <p:cNvSpPr/>
              <p:nvPr/>
            </p:nvSpPr>
            <p:spPr>
              <a:xfrm>
                <a:off x="0" y="0"/>
                <a:ext cx="2324265" cy="424645"/>
              </a:xfrm>
              <a:custGeom>
                <a:avLst/>
                <a:gdLst/>
                <a:ahLst/>
                <a:cxnLst/>
                <a:rect l="l" t="t" r="r" b="b"/>
                <a:pathLst>
                  <a:path w="2324265" h="424645">
                    <a:moveTo>
                      <a:pt x="212323" y="0"/>
                    </a:moveTo>
                    <a:lnTo>
                      <a:pt x="2111942" y="0"/>
                    </a:lnTo>
                    <a:cubicBezTo>
                      <a:pt x="2168254" y="0"/>
                      <a:pt x="2222259" y="22370"/>
                      <a:pt x="2262077" y="62188"/>
                    </a:cubicBezTo>
                    <a:cubicBezTo>
                      <a:pt x="2301895" y="102006"/>
                      <a:pt x="2324265" y="156011"/>
                      <a:pt x="2324265" y="212323"/>
                    </a:cubicBezTo>
                    <a:lnTo>
                      <a:pt x="2324265" y="212323"/>
                    </a:lnTo>
                    <a:cubicBezTo>
                      <a:pt x="2324265" y="329585"/>
                      <a:pt x="2229205" y="424645"/>
                      <a:pt x="2111942"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58" name="TextBox 58"/>
              <p:cNvSpPr txBox="1"/>
              <p:nvPr/>
            </p:nvSpPr>
            <p:spPr>
              <a:xfrm>
                <a:off x="0" y="-9525"/>
                <a:ext cx="2324265" cy="434170"/>
              </a:xfrm>
              <a:prstGeom prst="rect">
                <a:avLst/>
              </a:prstGeom>
            </p:spPr>
            <p:txBody>
              <a:bodyPr lIns="23940" tIns="23940" rIns="23940" bIns="23940" rtlCol="0" anchor="ctr"/>
              <a:lstStyle/>
              <a:p>
                <a:pPr algn="ctr">
                  <a:lnSpc>
                    <a:spcPts val="2519"/>
                  </a:lnSpc>
                </a:pPr>
                <a:endParaRPr/>
              </a:p>
            </p:txBody>
          </p:sp>
        </p:grpSp>
        <p:grpSp>
          <p:nvGrpSpPr>
            <p:cNvPr id="59" name="Group 59"/>
            <p:cNvGrpSpPr/>
            <p:nvPr/>
          </p:nvGrpSpPr>
          <p:grpSpPr>
            <a:xfrm>
              <a:off x="7769814" y="491831"/>
              <a:ext cx="1127281" cy="1127281"/>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100000"/>
                    </a:srgbClr>
                  </a:gs>
                </a:gsLst>
                <a:lin ang="0"/>
              </a:gradFill>
            </p:spPr>
          </p:sp>
          <p:sp>
            <p:nvSpPr>
              <p:cNvPr id="61" name="TextBox 61"/>
              <p:cNvSpPr txBox="1"/>
              <p:nvPr/>
            </p:nvSpPr>
            <p:spPr>
              <a:xfrm>
                <a:off x="76200" y="66675"/>
                <a:ext cx="660400" cy="669925"/>
              </a:xfrm>
              <a:prstGeom prst="rect">
                <a:avLst/>
              </a:prstGeom>
            </p:spPr>
            <p:txBody>
              <a:bodyPr lIns="23940" tIns="23940" rIns="23940" bIns="23940" rtlCol="0" anchor="ctr"/>
              <a:lstStyle/>
              <a:p>
                <a:pPr algn="ctr">
                  <a:lnSpc>
                    <a:spcPts val="2519"/>
                  </a:lnSpc>
                </a:pPr>
                <a:endParaRPr/>
              </a:p>
            </p:txBody>
          </p:sp>
        </p:grpSp>
        <p:grpSp>
          <p:nvGrpSpPr>
            <p:cNvPr id="62" name="Group 62"/>
            <p:cNvGrpSpPr>
              <a:grpSpLocks noChangeAspect="1"/>
            </p:cNvGrpSpPr>
            <p:nvPr/>
          </p:nvGrpSpPr>
          <p:grpSpPr>
            <a:xfrm>
              <a:off x="7846333" y="568352"/>
              <a:ext cx="974242" cy="974238"/>
              <a:chOff x="0" y="0"/>
              <a:chExt cx="6350000" cy="6349975"/>
            </a:xfrm>
          </p:grpSpPr>
          <p:sp>
            <p:nvSpPr>
              <p:cNvPr id="63" name="Freeform 6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64" name="Group 64"/>
            <p:cNvGrpSpPr/>
            <p:nvPr/>
          </p:nvGrpSpPr>
          <p:grpSpPr>
            <a:xfrm>
              <a:off x="7182094" y="1560636"/>
              <a:ext cx="2281936" cy="416912"/>
              <a:chOff x="0" y="0"/>
              <a:chExt cx="2324265" cy="424645"/>
            </a:xfrm>
          </p:grpSpPr>
          <p:sp>
            <p:nvSpPr>
              <p:cNvPr id="65" name="Freeform 65"/>
              <p:cNvSpPr/>
              <p:nvPr/>
            </p:nvSpPr>
            <p:spPr>
              <a:xfrm>
                <a:off x="0" y="0"/>
                <a:ext cx="2324265" cy="424645"/>
              </a:xfrm>
              <a:custGeom>
                <a:avLst/>
                <a:gdLst/>
                <a:ahLst/>
                <a:cxnLst/>
                <a:rect l="l" t="t" r="r" b="b"/>
                <a:pathLst>
                  <a:path w="2324265" h="424645">
                    <a:moveTo>
                      <a:pt x="212323" y="0"/>
                    </a:moveTo>
                    <a:lnTo>
                      <a:pt x="2111942" y="0"/>
                    </a:lnTo>
                    <a:cubicBezTo>
                      <a:pt x="2168254" y="0"/>
                      <a:pt x="2222259" y="22370"/>
                      <a:pt x="2262077" y="62188"/>
                    </a:cubicBezTo>
                    <a:cubicBezTo>
                      <a:pt x="2301895" y="102006"/>
                      <a:pt x="2324265" y="156011"/>
                      <a:pt x="2324265" y="212323"/>
                    </a:cubicBezTo>
                    <a:lnTo>
                      <a:pt x="2324265" y="212323"/>
                    </a:lnTo>
                    <a:cubicBezTo>
                      <a:pt x="2324265" y="329585"/>
                      <a:pt x="2229205" y="424645"/>
                      <a:pt x="2111942"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66" name="TextBox 66"/>
              <p:cNvSpPr txBox="1"/>
              <p:nvPr/>
            </p:nvSpPr>
            <p:spPr>
              <a:xfrm>
                <a:off x="0" y="-9525"/>
                <a:ext cx="2324265" cy="434170"/>
              </a:xfrm>
              <a:prstGeom prst="rect">
                <a:avLst/>
              </a:prstGeom>
            </p:spPr>
            <p:txBody>
              <a:bodyPr lIns="23940" tIns="23940" rIns="23940" bIns="23940" rtlCol="0" anchor="ctr"/>
              <a:lstStyle/>
              <a:p>
                <a:pPr algn="ctr">
                  <a:lnSpc>
                    <a:spcPts val="2519"/>
                  </a:lnSpc>
                </a:pPr>
                <a:endParaRPr/>
              </a:p>
            </p:txBody>
          </p:sp>
        </p:grpSp>
        <p:grpSp>
          <p:nvGrpSpPr>
            <p:cNvPr id="67" name="Group 67"/>
            <p:cNvGrpSpPr/>
            <p:nvPr/>
          </p:nvGrpSpPr>
          <p:grpSpPr>
            <a:xfrm>
              <a:off x="692328" y="491831"/>
              <a:ext cx="1127281" cy="1127281"/>
              <a:chOff x="0" y="0"/>
              <a:chExt cx="812800" cy="812800"/>
            </a:xfrm>
          </p:grpSpPr>
          <p:sp>
            <p:nvSpPr>
              <p:cNvPr id="68" name="Freeform 6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CDFFD8">
                      <a:alpha val="100000"/>
                    </a:srgbClr>
                  </a:gs>
                  <a:gs pos="100000">
                    <a:srgbClr val="94B9FF">
                      <a:alpha val="100000"/>
                    </a:srgbClr>
                  </a:gs>
                </a:gsLst>
                <a:lin ang="0"/>
              </a:gradFill>
            </p:spPr>
          </p:sp>
          <p:sp>
            <p:nvSpPr>
              <p:cNvPr id="69" name="TextBox 69"/>
              <p:cNvSpPr txBox="1"/>
              <p:nvPr/>
            </p:nvSpPr>
            <p:spPr>
              <a:xfrm>
                <a:off x="76200" y="66675"/>
                <a:ext cx="660400" cy="669925"/>
              </a:xfrm>
              <a:prstGeom prst="rect">
                <a:avLst/>
              </a:prstGeom>
            </p:spPr>
            <p:txBody>
              <a:bodyPr lIns="23940" tIns="23940" rIns="23940" bIns="23940" rtlCol="0" anchor="ctr"/>
              <a:lstStyle/>
              <a:p>
                <a:pPr algn="ctr">
                  <a:lnSpc>
                    <a:spcPts val="2519"/>
                  </a:lnSpc>
                </a:pPr>
                <a:endParaRPr/>
              </a:p>
            </p:txBody>
          </p:sp>
        </p:grpSp>
        <p:sp>
          <p:nvSpPr>
            <p:cNvPr id="70" name="Freeform 70"/>
            <p:cNvSpPr/>
            <p:nvPr/>
          </p:nvSpPr>
          <p:spPr>
            <a:xfrm rot="-420000">
              <a:off x="731252" y="514480"/>
              <a:ext cx="1049432" cy="1049432"/>
            </a:xfrm>
            <a:custGeom>
              <a:avLst/>
              <a:gdLst/>
              <a:ahLst/>
              <a:cxnLst/>
              <a:rect l="l" t="t" r="r" b="b"/>
              <a:pathLst>
                <a:path w="1049432" h="1049432">
                  <a:moveTo>
                    <a:pt x="114763" y="0"/>
                  </a:moveTo>
                  <a:lnTo>
                    <a:pt x="1049432" y="114763"/>
                  </a:lnTo>
                  <a:lnTo>
                    <a:pt x="934669" y="1049432"/>
                  </a:lnTo>
                  <a:lnTo>
                    <a:pt x="0" y="934669"/>
                  </a:lnTo>
                  <a:lnTo>
                    <a:pt x="114763" y="0"/>
                  </a:lnTo>
                  <a:close/>
                </a:path>
              </a:pathLst>
            </a:custGeom>
            <a:blipFill>
              <a:blip r:embed="rId40" cstate="screen">
                <a:extLst>
                  <a:ext uri="{28A0092B-C50C-407E-A947-70E740481C1C}">
                    <a14:useLocalDpi xmlns:a14="http://schemas.microsoft.com/office/drawing/2010/main"/>
                  </a:ext>
                </a:extLst>
              </a:blip>
              <a:stretch>
                <a:fillRect/>
              </a:stretch>
            </a:blipFill>
          </p:spPr>
        </p:sp>
        <p:grpSp>
          <p:nvGrpSpPr>
            <p:cNvPr id="71" name="Group 71"/>
            <p:cNvGrpSpPr/>
            <p:nvPr/>
          </p:nvGrpSpPr>
          <p:grpSpPr>
            <a:xfrm>
              <a:off x="104608" y="1560636"/>
              <a:ext cx="2281936" cy="416912"/>
              <a:chOff x="0" y="0"/>
              <a:chExt cx="2324265" cy="424645"/>
            </a:xfrm>
          </p:grpSpPr>
          <p:sp>
            <p:nvSpPr>
              <p:cNvPr id="72" name="Freeform 72"/>
              <p:cNvSpPr/>
              <p:nvPr/>
            </p:nvSpPr>
            <p:spPr>
              <a:xfrm>
                <a:off x="0" y="0"/>
                <a:ext cx="2324265" cy="424645"/>
              </a:xfrm>
              <a:custGeom>
                <a:avLst/>
                <a:gdLst/>
                <a:ahLst/>
                <a:cxnLst/>
                <a:rect l="l" t="t" r="r" b="b"/>
                <a:pathLst>
                  <a:path w="2324265" h="424645">
                    <a:moveTo>
                      <a:pt x="212323" y="0"/>
                    </a:moveTo>
                    <a:lnTo>
                      <a:pt x="2111942" y="0"/>
                    </a:lnTo>
                    <a:cubicBezTo>
                      <a:pt x="2168254" y="0"/>
                      <a:pt x="2222259" y="22370"/>
                      <a:pt x="2262077" y="62188"/>
                    </a:cubicBezTo>
                    <a:cubicBezTo>
                      <a:pt x="2301895" y="102006"/>
                      <a:pt x="2324265" y="156011"/>
                      <a:pt x="2324265" y="212323"/>
                    </a:cubicBezTo>
                    <a:lnTo>
                      <a:pt x="2324265" y="212323"/>
                    </a:lnTo>
                    <a:cubicBezTo>
                      <a:pt x="2324265" y="329585"/>
                      <a:pt x="2229205" y="424645"/>
                      <a:pt x="2111942"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73" name="TextBox 73"/>
              <p:cNvSpPr txBox="1"/>
              <p:nvPr/>
            </p:nvSpPr>
            <p:spPr>
              <a:xfrm>
                <a:off x="0" y="-9525"/>
                <a:ext cx="2324265" cy="434170"/>
              </a:xfrm>
              <a:prstGeom prst="rect">
                <a:avLst/>
              </a:prstGeom>
            </p:spPr>
            <p:txBody>
              <a:bodyPr lIns="23940" tIns="23940" rIns="23940" bIns="23940" rtlCol="0" anchor="ctr"/>
              <a:lstStyle/>
              <a:p>
                <a:pPr algn="ctr">
                  <a:lnSpc>
                    <a:spcPts val="2519"/>
                  </a:lnSpc>
                </a:pPr>
                <a:endParaRPr/>
              </a:p>
            </p:txBody>
          </p:sp>
        </p:grpSp>
        <p:grpSp>
          <p:nvGrpSpPr>
            <p:cNvPr id="74" name="Group 74"/>
            <p:cNvGrpSpPr/>
            <p:nvPr/>
          </p:nvGrpSpPr>
          <p:grpSpPr>
            <a:xfrm>
              <a:off x="1530763" y="436105"/>
              <a:ext cx="1282820" cy="365567"/>
              <a:chOff x="0" y="0"/>
              <a:chExt cx="1490133" cy="424645"/>
            </a:xfrm>
          </p:grpSpPr>
          <p:sp>
            <p:nvSpPr>
              <p:cNvPr id="75" name="Freeform 75"/>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gradFill rotWithShape="1">
                <a:gsLst>
                  <a:gs pos="0">
                    <a:srgbClr val="CDFFD8">
                      <a:alpha val="100000"/>
                    </a:srgbClr>
                  </a:gs>
                  <a:gs pos="100000">
                    <a:srgbClr val="94B9FF">
                      <a:alpha val="100000"/>
                    </a:srgbClr>
                  </a:gs>
                </a:gsLst>
                <a:lin ang="0"/>
              </a:gradFill>
            </p:spPr>
          </p:sp>
          <p:sp>
            <p:nvSpPr>
              <p:cNvPr id="76" name="TextBox 76"/>
              <p:cNvSpPr txBox="1"/>
              <p:nvPr/>
            </p:nvSpPr>
            <p:spPr>
              <a:xfrm>
                <a:off x="0" y="-9525"/>
                <a:ext cx="1490133" cy="434170"/>
              </a:xfrm>
              <a:prstGeom prst="rect">
                <a:avLst/>
              </a:prstGeom>
            </p:spPr>
            <p:txBody>
              <a:bodyPr lIns="20992" tIns="20992" rIns="20992" bIns="20992" rtlCol="0" anchor="ctr"/>
              <a:lstStyle/>
              <a:p>
                <a:pPr algn="ctr">
                  <a:lnSpc>
                    <a:spcPts val="2519"/>
                  </a:lnSpc>
                </a:pPr>
                <a:endParaRPr/>
              </a:p>
            </p:txBody>
          </p:sp>
        </p:grpSp>
        <p:sp>
          <p:nvSpPr>
            <p:cNvPr id="77" name="TextBox 77"/>
            <p:cNvSpPr txBox="1"/>
            <p:nvPr/>
          </p:nvSpPr>
          <p:spPr>
            <a:xfrm>
              <a:off x="1379082" y="513175"/>
              <a:ext cx="1586184" cy="211426"/>
            </a:xfrm>
            <a:prstGeom prst="rect">
              <a:avLst/>
            </a:prstGeom>
          </p:spPr>
          <p:txBody>
            <a:bodyPr lIns="0" tIns="0" rIns="0" bIns="0" rtlCol="0" anchor="t">
              <a:spAutoFit/>
            </a:bodyPr>
            <a:lstStyle/>
            <a:p>
              <a:pPr algn="ctr">
                <a:lnSpc>
                  <a:spcPts val="1195"/>
                </a:lnSpc>
                <a:spcBef>
                  <a:spcPct val="0"/>
                </a:spcBef>
              </a:pPr>
              <a:r>
                <a:rPr lang="en-US" sz="1048">
                  <a:solidFill>
                    <a:srgbClr val="000000"/>
                  </a:solidFill>
                  <a:latin typeface="Michegar Bold Italics"/>
                </a:rPr>
                <a:t>TEAM LEADER</a:t>
              </a:r>
            </a:p>
          </p:txBody>
        </p:sp>
        <p:sp>
          <p:nvSpPr>
            <p:cNvPr id="78" name="TextBox 78"/>
            <p:cNvSpPr txBox="1"/>
            <p:nvPr/>
          </p:nvSpPr>
          <p:spPr>
            <a:xfrm>
              <a:off x="0" y="-9525"/>
              <a:ext cx="9553253" cy="326561"/>
            </a:xfrm>
            <a:prstGeom prst="rect">
              <a:avLst/>
            </a:prstGeom>
          </p:spPr>
          <p:txBody>
            <a:bodyPr lIns="0" tIns="0" rIns="0" bIns="0" rtlCol="0" anchor="t">
              <a:spAutoFit/>
            </a:bodyPr>
            <a:lstStyle/>
            <a:p>
              <a:pPr algn="ctr">
                <a:lnSpc>
                  <a:spcPts val="1809"/>
                </a:lnSpc>
                <a:spcBef>
                  <a:spcPct val="0"/>
                </a:spcBef>
              </a:pPr>
              <a:r>
                <a:rPr lang="en-US" sz="1587">
                  <a:solidFill>
                    <a:srgbClr val="000000"/>
                  </a:solidFill>
                  <a:latin typeface="Michegar Bold Italics"/>
                </a:rPr>
                <a:t>CRETAED BY:</a:t>
              </a:r>
            </a:p>
          </p:txBody>
        </p:sp>
        <p:sp>
          <p:nvSpPr>
            <p:cNvPr id="79" name="TextBox 79"/>
            <p:cNvSpPr txBox="1"/>
            <p:nvPr/>
          </p:nvSpPr>
          <p:spPr>
            <a:xfrm>
              <a:off x="4952476" y="1608167"/>
              <a:ext cx="2050660" cy="335531"/>
            </a:xfrm>
            <a:prstGeom prst="rect">
              <a:avLst/>
            </a:prstGeom>
          </p:spPr>
          <p:txBody>
            <a:bodyPr lIns="0" tIns="0" rIns="0" bIns="0" rtlCol="0" anchor="t">
              <a:spAutoFit/>
            </a:bodyPr>
            <a:lstStyle/>
            <a:p>
              <a:pPr algn="ctr">
                <a:lnSpc>
                  <a:spcPts val="959"/>
                </a:lnSpc>
              </a:pPr>
              <a:r>
                <a:rPr lang="en-US" sz="848">
                  <a:solidFill>
                    <a:srgbClr val="FFF9F9"/>
                  </a:solidFill>
                  <a:latin typeface="Horizon"/>
                </a:rPr>
                <a:t>shirel Zecharia</a:t>
              </a:r>
            </a:p>
            <a:p>
              <a:pPr algn="ctr">
                <a:lnSpc>
                  <a:spcPts val="959"/>
                </a:lnSpc>
                <a:spcBef>
                  <a:spcPct val="0"/>
                </a:spcBef>
              </a:pPr>
              <a:r>
                <a:rPr lang="en-US" sz="848">
                  <a:solidFill>
                    <a:srgbClr val="FFF9F9"/>
                  </a:solidFill>
                  <a:latin typeface="Horizon"/>
                </a:rPr>
                <a:t>211551072</a:t>
              </a:r>
            </a:p>
          </p:txBody>
        </p:sp>
        <p:sp>
          <p:nvSpPr>
            <p:cNvPr id="80" name="TextBox 80"/>
            <p:cNvSpPr txBox="1"/>
            <p:nvPr/>
          </p:nvSpPr>
          <p:spPr>
            <a:xfrm>
              <a:off x="7308124" y="1608167"/>
              <a:ext cx="2050660" cy="335531"/>
            </a:xfrm>
            <a:prstGeom prst="rect">
              <a:avLst/>
            </a:prstGeom>
          </p:spPr>
          <p:txBody>
            <a:bodyPr lIns="0" tIns="0" rIns="0" bIns="0" rtlCol="0" anchor="t">
              <a:spAutoFit/>
            </a:bodyPr>
            <a:lstStyle/>
            <a:p>
              <a:pPr algn="ctr">
                <a:lnSpc>
                  <a:spcPts val="959"/>
                </a:lnSpc>
              </a:pPr>
              <a:r>
                <a:rPr lang="en-US" sz="848">
                  <a:solidFill>
                    <a:srgbClr val="FFF9F9"/>
                  </a:solidFill>
                  <a:latin typeface="Horizon"/>
                </a:rPr>
                <a:t>yakov elkobi</a:t>
              </a:r>
            </a:p>
            <a:p>
              <a:pPr algn="ctr">
                <a:lnSpc>
                  <a:spcPts val="959"/>
                </a:lnSpc>
                <a:spcBef>
                  <a:spcPct val="0"/>
                </a:spcBef>
              </a:pPr>
              <a:r>
                <a:rPr lang="en-US" sz="848">
                  <a:solidFill>
                    <a:srgbClr val="FFF9F9"/>
                  </a:solidFill>
                  <a:latin typeface="Horizon"/>
                </a:rPr>
                <a:t>305446627</a:t>
              </a:r>
            </a:p>
          </p:txBody>
        </p:sp>
        <p:sp>
          <p:nvSpPr>
            <p:cNvPr id="81" name="TextBox 81"/>
            <p:cNvSpPr txBox="1"/>
            <p:nvPr/>
          </p:nvSpPr>
          <p:spPr>
            <a:xfrm>
              <a:off x="230638" y="1608167"/>
              <a:ext cx="2050660" cy="493503"/>
            </a:xfrm>
            <a:prstGeom prst="rect">
              <a:avLst/>
            </a:prstGeom>
          </p:spPr>
          <p:txBody>
            <a:bodyPr lIns="0" tIns="0" rIns="0" bIns="0" rtlCol="0" anchor="t">
              <a:spAutoFit/>
            </a:bodyPr>
            <a:lstStyle/>
            <a:p>
              <a:pPr algn="ctr">
                <a:lnSpc>
                  <a:spcPts val="959"/>
                </a:lnSpc>
              </a:pPr>
              <a:r>
                <a:rPr lang="en-US" sz="848">
                  <a:solidFill>
                    <a:srgbClr val="FFF9F9"/>
                  </a:solidFill>
                  <a:latin typeface="Horizon"/>
                </a:rPr>
                <a:t>moria GROHAR</a:t>
              </a:r>
            </a:p>
            <a:p>
              <a:pPr algn="ctr">
                <a:lnSpc>
                  <a:spcPts val="959"/>
                </a:lnSpc>
              </a:pPr>
              <a:r>
                <a:rPr lang="en-US" sz="848">
                  <a:solidFill>
                    <a:srgbClr val="FFF9F9"/>
                  </a:solidFill>
                  <a:latin typeface="Horizon"/>
                </a:rPr>
                <a:t>323082024 </a:t>
              </a:r>
            </a:p>
            <a:p>
              <a:pPr algn="ctr">
                <a:lnSpc>
                  <a:spcPts val="959"/>
                </a:lnSpc>
                <a:spcBef>
                  <a:spcPct val="0"/>
                </a:spcBef>
              </a:pPr>
              <a:endParaRPr lang="en-US" sz="848">
                <a:solidFill>
                  <a:srgbClr val="FFF9F9"/>
                </a:solidFill>
                <a:latin typeface="Horizon"/>
              </a:endParaRPr>
            </a:p>
          </p:txBody>
        </p:sp>
      </p:grpSp>
      <p:grpSp>
        <p:nvGrpSpPr>
          <p:cNvPr id="82" name="Group 82"/>
          <p:cNvGrpSpPr>
            <a:grpSpLocks noChangeAspect="1"/>
          </p:cNvGrpSpPr>
          <p:nvPr/>
        </p:nvGrpSpPr>
        <p:grpSpPr>
          <a:xfrm>
            <a:off x="11620253" y="560804"/>
            <a:ext cx="734150" cy="734147"/>
            <a:chOff x="0" y="0"/>
            <a:chExt cx="6350000" cy="6349975"/>
          </a:xfrm>
        </p:grpSpPr>
        <p:sp>
          <p:nvSpPr>
            <p:cNvPr id="83" name="Freeform 8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1" cstate="screen">
                <a:extLst>
                  <a:ext uri="{28A0092B-C50C-407E-A947-70E740481C1C}">
                    <a14:useLocalDpi xmlns:a14="http://schemas.microsoft.com/office/drawing/2010/main"/>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73099" y="1028700"/>
            <a:ext cx="13044809" cy="7265026"/>
          </a:xfrm>
          <a:custGeom>
            <a:avLst/>
            <a:gdLst/>
            <a:ahLst/>
            <a:cxnLst/>
            <a:rect l="l" t="t" r="r" b="b"/>
            <a:pathLst>
              <a:path w="13044809" h="7265026">
                <a:moveTo>
                  <a:pt x="0" y="0"/>
                </a:moveTo>
                <a:lnTo>
                  <a:pt x="13044809" y="0"/>
                </a:lnTo>
                <a:lnTo>
                  <a:pt x="13044809" y="7265026"/>
                </a:lnTo>
                <a:lnTo>
                  <a:pt x="0" y="7265026"/>
                </a:lnTo>
                <a:lnTo>
                  <a:pt x="0" y="0"/>
                </a:lnTo>
                <a:close/>
              </a:path>
            </a:pathLst>
          </a:custGeom>
          <a:blipFill>
            <a:blip r:embed="rId2"/>
            <a:stretch>
              <a:fillRect/>
            </a:stretch>
          </a:blipFill>
        </p:spPr>
      </p:sp>
      <p:sp>
        <p:nvSpPr>
          <p:cNvPr id="3" name="TextBox 3"/>
          <p:cNvSpPr txBox="1"/>
          <p:nvPr/>
        </p:nvSpPr>
        <p:spPr>
          <a:xfrm>
            <a:off x="0" y="127756"/>
            <a:ext cx="6624311" cy="3705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UML’S: STATE MACHINE DIAGRAM</a:t>
            </a: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26062" y="1852990"/>
            <a:ext cx="2505782" cy="2806722"/>
          </a:xfrm>
          <a:custGeom>
            <a:avLst/>
            <a:gdLst/>
            <a:ahLst/>
            <a:cxnLst/>
            <a:rect l="l" t="t" r="r" b="b"/>
            <a:pathLst>
              <a:path w="2505782" h="2806722">
                <a:moveTo>
                  <a:pt x="0" y="0"/>
                </a:moveTo>
                <a:lnTo>
                  <a:pt x="2505783" y="0"/>
                </a:lnTo>
                <a:lnTo>
                  <a:pt x="2505783" y="2806722"/>
                </a:lnTo>
                <a:lnTo>
                  <a:pt x="0" y="2806722"/>
                </a:lnTo>
                <a:lnTo>
                  <a:pt x="0" y="0"/>
                </a:lnTo>
                <a:close/>
              </a:path>
            </a:pathLst>
          </a:custGeom>
          <a:blipFill>
            <a:blip r:embed="rId3"/>
            <a:stretch>
              <a:fillRect/>
            </a:stretch>
          </a:blipFill>
        </p:spPr>
      </p:sp>
      <p:sp>
        <p:nvSpPr>
          <p:cNvPr id="3" name="Freeform 3"/>
          <p:cNvSpPr/>
          <p:nvPr/>
        </p:nvSpPr>
        <p:spPr>
          <a:xfrm>
            <a:off x="10247893" y="2525855"/>
            <a:ext cx="4416525" cy="1460993"/>
          </a:xfrm>
          <a:custGeom>
            <a:avLst/>
            <a:gdLst/>
            <a:ahLst/>
            <a:cxnLst/>
            <a:rect l="l" t="t" r="r" b="b"/>
            <a:pathLst>
              <a:path w="4416525" h="1460993">
                <a:moveTo>
                  <a:pt x="0" y="0"/>
                </a:moveTo>
                <a:lnTo>
                  <a:pt x="4416525" y="0"/>
                </a:lnTo>
                <a:lnTo>
                  <a:pt x="4416525" y="1460993"/>
                </a:lnTo>
                <a:lnTo>
                  <a:pt x="0" y="1460993"/>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sp>
      <p:sp>
        <p:nvSpPr>
          <p:cNvPr id="4" name="Freeform 4"/>
          <p:cNvSpPr/>
          <p:nvPr/>
        </p:nvSpPr>
        <p:spPr>
          <a:xfrm>
            <a:off x="5327651" y="4810785"/>
            <a:ext cx="7632699" cy="4750274"/>
          </a:xfrm>
          <a:custGeom>
            <a:avLst/>
            <a:gdLst/>
            <a:ahLst/>
            <a:cxnLst/>
            <a:rect l="l" t="t" r="r" b="b"/>
            <a:pathLst>
              <a:path w="7632699" h="4750274">
                <a:moveTo>
                  <a:pt x="0" y="0"/>
                </a:moveTo>
                <a:lnTo>
                  <a:pt x="7632698" y="0"/>
                </a:lnTo>
                <a:lnTo>
                  <a:pt x="7632698" y="4750275"/>
                </a:lnTo>
                <a:lnTo>
                  <a:pt x="0" y="4750275"/>
                </a:lnTo>
                <a:lnTo>
                  <a:pt x="0" y="0"/>
                </a:lnTo>
                <a:close/>
              </a:path>
            </a:pathLst>
          </a:custGeom>
          <a:blipFill>
            <a:blip r:embed="rId5" cstate="screen">
              <a:extLst>
                <a:ext uri="{28A0092B-C50C-407E-A947-70E740481C1C}">
                  <a14:useLocalDpi xmlns:a14="http://schemas.microsoft.com/office/drawing/2010/main"/>
                </a:ext>
              </a:extLst>
            </a:blip>
            <a:stretch>
              <a:fillRect r="-4615"/>
            </a:stretch>
          </a:blipFill>
        </p:spPr>
      </p:sp>
      <p:sp>
        <p:nvSpPr>
          <p:cNvPr id="5" name="TextBox 5"/>
          <p:cNvSpPr txBox="1"/>
          <p:nvPr/>
        </p:nvSpPr>
        <p:spPr>
          <a:xfrm>
            <a:off x="5831845" y="372724"/>
            <a:ext cx="6624311" cy="3705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TECH STACK AND DATA BASE</a:t>
            </a:r>
          </a:p>
        </p:txBody>
      </p:sp>
      <p:sp>
        <p:nvSpPr>
          <p:cNvPr id="6" name="TextBox 6"/>
          <p:cNvSpPr txBox="1"/>
          <p:nvPr/>
        </p:nvSpPr>
        <p:spPr>
          <a:xfrm>
            <a:off x="4186122" y="1293415"/>
            <a:ext cx="785664" cy="393965"/>
          </a:xfrm>
          <a:prstGeom prst="rect">
            <a:avLst/>
          </a:prstGeom>
        </p:spPr>
        <p:txBody>
          <a:bodyPr lIns="0" tIns="0" rIns="0" bIns="0" rtlCol="0" anchor="t">
            <a:spAutoFit/>
          </a:bodyPr>
          <a:lstStyle/>
          <a:p>
            <a:pPr algn="ctr">
              <a:lnSpc>
                <a:spcPts val="2858"/>
              </a:lnSpc>
              <a:spcBef>
                <a:spcPct val="0"/>
              </a:spcBef>
            </a:pPr>
            <a:r>
              <a:rPr lang="en-US" sz="2529">
                <a:solidFill>
                  <a:srgbClr val="000000"/>
                </a:solidFill>
                <a:latin typeface="Poppins Bold"/>
              </a:rPr>
              <a:t>Expo</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5092" y="166908"/>
            <a:ext cx="1555295" cy="1555295"/>
            <a:chOff x="0" y="0"/>
            <a:chExt cx="2073727" cy="2073727"/>
          </a:xfrm>
        </p:grpSpPr>
        <p:grpSp>
          <p:nvGrpSpPr>
            <p:cNvPr id="3" name="Group 3"/>
            <p:cNvGrpSpPr/>
            <p:nvPr/>
          </p:nvGrpSpPr>
          <p:grpSpPr>
            <a:xfrm>
              <a:off x="0" y="0"/>
              <a:ext cx="2073727" cy="207372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sp>
          <p:sp>
            <p:nvSpPr>
              <p:cNvPr id="5" name="TextBox 5"/>
              <p:cNvSpPr txBox="1"/>
              <p:nvPr/>
            </p:nvSpPr>
            <p:spPr>
              <a:xfrm>
                <a:off x="76200" y="66675"/>
                <a:ext cx="660400" cy="669925"/>
              </a:xfrm>
              <a:prstGeom prst="rect">
                <a:avLst/>
              </a:prstGeom>
            </p:spPr>
            <p:txBody>
              <a:bodyPr lIns="33046" tIns="33046" rIns="33046" bIns="33046" rtlCol="0" anchor="ctr"/>
              <a:lstStyle/>
              <a:p>
                <a:pPr algn="ctr">
                  <a:lnSpc>
                    <a:spcPts val="2519"/>
                  </a:lnSpc>
                </a:pPr>
                <a:endParaRPr/>
              </a:p>
            </p:txBody>
          </p:sp>
        </p:grpSp>
        <p:sp>
          <p:nvSpPr>
            <p:cNvPr id="6" name="Freeform 6"/>
            <p:cNvSpPr/>
            <p:nvPr/>
          </p:nvSpPr>
          <p:spPr>
            <a:xfrm rot="-420000">
              <a:off x="12802" y="39635"/>
              <a:ext cx="2048123" cy="2048123"/>
            </a:xfrm>
            <a:custGeom>
              <a:avLst/>
              <a:gdLst/>
              <a:ahLst/>
              <a:cxnLst/>
              <a:rect l="l" t="t" r="r" b="b"/>
              <a:pathLst>
                <a:path w="2048123" h="2048123">
                  <a:moveTo>
                    <a:pt x="223977" y="0"/>
                  </a:moveTo>
                  <a:lnTo>
                    <a:pt x="2048123" y="223976"/>
                  </a:lnTo>
                  <a:lnTo>
                    <a:pt x="1824146" y="2048122"/>
                  </a:lnTo>
                  <a:lnTo>
                    <a:pt x="0" y="1824145"/>
                  </a:lnTo>
                  <a:lnTo>
                    <a:pt x="223977" y="0"/>
                  </a:lnTo>
                  <a:close/>
                </a:path>
              </a:pathLst>
            </a:custGeom>
            <a:blipFill>
              <a:blip r:embed="rId8" cstate="screen">
                <a:extLst>
                  <a:ext uri="{28A0092B-C50C-407E-A947-70E740481C1C}">
                    <a14:useLocalDpi xmlns:a14="http://schemas.microsoft.com/office/drawing/2010/main"/>
                  </a:ext>
                </a:extLst>
              </a:blip>
              <a:stretch>
                <a:fillRect/>
              </a:stretch>
            </a:blipFill>
          </p:spPr>
        </p:sp>
      </p:grpSp>
      <p:grpSp>
        <p:nvGrpSpPr>
          <p:cNvPr id="7" name="Group 7"/>
          <p:cNvGrpSpPr/>
          <p:nvPr/>
        </p:nvGrpSpPr>
        <p:grpSpPr>
          <a:xfrm>
            <a:off x="62944" y="1655469"/>
            <a:ext cx="1827473" cy="520777"/>
            <a:chOff x="0" y="0"/>
            <a:chExt cx="1490133" cy="424645"/>
          </a:xfrm>
        </p:grpSpPr>
        <p:sp>
          <p:nvSpPr>
            <p:cNvPr id="8" name="Freeform 8"/>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9" name="TextBox 9"/>
            <p:cNvSpPr txBox="1"/>
            <p:nvPr/>
          </p:nvSpPr>
          <p:spPr>
            <a:xfrm>
              <a:off x="0" y="-9525"/>
              <a:ext cx="1490133" cy="434170"/>
            </a:xfrm>
            <a:prstGeom prst="rect">
              <a:avLst/>
            </a:prstGeom>
          </p:spPr>
          <p:txBody>
            <a:bodyPr lIns="33046" tIns="33046" rIns="33046" bIns="33046" rtlCol="0" anchor="ctr"/>
            <a:lstStyle/>
            <a:p>
              <a:pPr algn="ctr">
                <a:lnSpc>
                  <a:spcPts val="2519"/>
                </a:lnSpc>
              </a:pPr>
              <a:endParaRPr/>
            </a:p>
          </p:txBody>
        </p:sp>
      </p:grpSp>
      <p:grpSp>
        <p:nvGrpSpPr>
          <p:cNvPr id="10" name="Group 10"/>
          <p:cNvGrpSpPr/>
          <p:nvPr/>
        </p:nvGrpSpPr>
        <p:grpSpPr>
          <a:xfrm>
            <a:off x="1575560" y="180677"/>
            <a:ext cx="1786517" cy="509106"/>
            <a:chOff x="0" y="0"/>
            <a:chExt cx="1490133" cy="424645"/>
          </a:xfrm>
        </p:grpSpPr>
        <p:sp>
          <p:nvSpPr>
            <p:cNvPr id="11" name="Freeform 11"/>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gradFill rotWithShape="1">
              <a:gsLst>
                <a:gs pos="0">
                  <a:srgbClr val="CDFFD8">
                    <a:alpha val="100000"/>
                  </a:srgbClr>
                </a:gs>
                <a:gs pos="100000">
                  <a:srgbClr val="94B9FF">
                    <a:alpha val="100000"/>
                  </a:srgbClr>
                </a:gs>
              </a:gsLst>
              <a:lin ang="0"/>
            </a:gradFill>
          </p:spPr>
        </p:sp>
        <p:sp>
          <p:nvSpPr>
            <p:cNvPr id="12" name="TextBox 12"/>
            <p:cNvSpPr txBox="1"/>
            <p:nvPr/>
          </p:nvSpPr>
          <p:spPr>
            <a:xfrm>
              <a:off x="0" y="-9525"/>
              <a:ext cx="1490133" cy="434170"/>
            </a:xfrm>
            <a:prstGeom prst="rect">
              <a:avLst/>
            </a:prstGeom>
          </p:spPr>
          <p:txBody>
            <a:bodyPr lIns="26224" tIns="26224" rIns="26224" bIns="26224" rtlCol="0" anchor="ctr"/>
            <a:lstStyle/>
            <a:p>
              <a:pPr algn="ctr">
                <a:lnSpc>
                  <a:spcPts val="2519"/>
                </a:lnSpc>
              </a:pPr>
              <a:endParaRPr/>
            </a:p>
          </p:txBody>
        </p:sp>
      </p:grpSp>
      <p:pic>
        <p:nvPicPr>
          <p:cNvPr id="13" name="Picture 1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l="1770" r="3159"/>
          <a:stretch>
            <a:fillRect/>
          </a:stretch>
        </p:blipFill>
        <p:spPr>
          <a:xfrm>
            <a:off x="4056653" y="2050119"/>
            <a:ext cx="2861377" cy="6186762"/>
          </a:xfrm>
          <a:prstGeom prst="rect">
            <a:avLst/>
          </a:prstGeom>
          <a:ln w="28575" cap="rnd">
            <a:solidFill>
              <a:srgbClr val="000000"/>
            </a:solidFill>
            <a:prstDash val="solid"/>
          </a:ln>
        </p:spPr>
      </p:pic>
      <p:pic>
        <p:nvPicPr>
          <p:cNvPr id="14" name="Picture 14">
            <a:hlinkClick r:id="" action="ppaction://media"/>
          </p:cNvPr>
          <p:cNvPicPr>
            <a:picLocks noChangeAspect="1"/>
          </p:cNvPicPr>
          <p:nvPr>
            <a:videoFile r:link="rId3"/>
            <p:extLst>
              <p:ext uri="{DAA4B4D4-6D71-4841-9C94-3DE7FCFB9230}">
                <p14:media xmlns:p14="http://schemas.microsoft.com/office/powerpoint/2010/main" r:embed="rId4">
                  <p14:trim end="116"/>
                </p14:media>
              </p:ext>
            </p:extLst>
          </p:nvPr>
        </p:nvPicPr>
        <p:blipFill>
          <a:blip r:embed="rId10"/>
          <a:srcRect l="557" r="557"/>
          <a:stretch>
            <a:fillRect/>
          </a:stretch>
        </p:blipFill>
        <p:spPr>
          <a:xfrm>
            <a:off x="8276196" y="2050119"/>
            <a:ext cx="3441283" cy="6186762"/>
          </a:xfrm>
          <a:prstGeom prst="rect">
            <a:avLst/>
          </a:prstGeom>
          <a:ln w="28575" cap="rnd">
            <a:solidFill>
              <a:srgbClr val="000000"/>
            </a:solidFill>
            <a:prstDash val="solid"/>
          </a:ln>
        </p:spPr>
      </p:pic>
      <p:pic>
        <p:nvPicPr>
          <p:cNvPr id="15" name="Picture 15">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rcRect t="1283" b="1283"/>
          <a:stretch>
            <a:fillRect/>
          </a:stretch>
        </p:blipFill>
        <p:spPr>
          <a:xfrm>
            <a:off x="13403408" y="2050119"/>
            <a:ext cx="3089093" cy="6186762"/>
          </a:xfrm>
          <a:prstGeom prst="rect">
            <a:avLst/>
          </a:prstGeom>
          <a:ln w="28575" cap="rnd">
            <a:solidFill>
              <a:srgbClr val="000000"/>
            </a:solidFill>
            <a:prstDash val="solid"/>
          </a:ln>
        </p:spPr>
      </p:pic>
      <p:sp>
        <p:nvSpPr>
          <p:cNvPr id="16" name="TextBox 16"/>
          <p:cNvSpPr txBox="1"/>
          <p:nvPr/>
        </p:nvSpPr>
        <p:spPr>
          <a:xfrm>
            <a:off x="220371" y="1707689"/>
            <a:ext cx="1512618" cy="426274"/>
          </a:xfrm>
          <a:prstGeom prst="rect">
            <a:avLst/>
          </a:prstGeom>
        </p:spPr>
        <p:txBody>
          <a:bodyPr lIns="0" tIns="0" rIns="0" bIns="0" rtlCol="0" anchor="t">
            <a:spAutoFit/>
          </a:bodyPr>
          <a:lstStyle/>
          <a:p>
            <a:pPr algn="ctr">
              <a:lnSpc>
                <a:spcPts val="1597"/>
              </a:lnSpc>
              <a:spcBef>
                <a:spcPct val="0"/>
              </a:spcBef>
            </a:pPr>
            <a:r>
              <a:rPr lang="en-US" sz="1413">
                <a:solidFill>
                  <a:srgbClr val="FFF9F9"/>
                </a:solidFill>
                <a:latin typeface="Horizon"/>
              </a:rPr>
              <a:t>moria GROHAR</a:t>
            </a:r>
          </a:p>
        </p:txBody>
      </p:sp>
      <p:sp>
        <p:nvSpPr>
          <p:cNvPr id="17" name="TextBox 17"/>
          <p:cNvSpPr txBox="1"/>
          <p:nvPr/>
        </p:nvSpPr>
        <p:spPr>
          <a:xfrm>
            <a:off x="1364321" y="278484"/>
            <a:ext cx="2208996" cy="303967"/>
          </a:xfrm>
          <a:prstGeom prst="rect">
            <a:avLst/>
          </a:prstGeom>
        </p:spPr>
        <p:txBody>
          <a:bodyPr lIns="0" tIns="0" rIns="0" bIns="0" rtlCol="0" anchor="t">
            <a:spAutoFit/>
          </a:bodyPr>
          <a:lstStyle/>
          <a:p>
            <a:pPr algn="ctr">
              <a:lnSpc>
                <a:spcPts val="2219"/>
              </a:lnSpc>
              <a:spcBef>
                <a:spcPct val="0"/>
              </a:spcBef>
            </a:pPr>
            <a:r>
              <a:rPr lang="en-US" sz="1946">
                <a:solidFill>
                  <a:srgbClr val="000000"/>
                </a:solidFill>
                <a:latin typeface="Michegar Bold Italics"/>
              </a:rPr>
              <a:t>TEAM LEADER</a:t>
            </a:r>
          </a:p>
        </p:txBody>
      </p:sp>
      <p:sp>
        <p:nvSpPr>
          <p:cNvPr id="18" name="TextBox 18"/>
          <p:cNvSpPr txBox="1"/>
          <p:nvPr/>
        </p:nvSpPr>
        <p:spPr>
          <a:xfrm>
            <a:off x="3985917" y="1521225"/>
            <a:ext cx="3002849" cy="395401"/>
          </a:xfrm>
          <a:prstGeom prst="rect">
            <a:avLst/>
          </a:prstGeom>
        </p:spPr>
        <p:txBody>
          <a:bodyPr lIns="0" tIns="0" rIns="0" bIns="0" rtlCol="0" anchor="t">
            <a:spAutoFit/>
          </a:bodyPr>
          <a:lstStyle/>
          <a:p>
            <a:pPr algn="ctr">
              <a:lnSpc>
                <a:spcPts val="2981"/>
              </a:lnSpc>
              <a:spcBef>
                <a:spcPct val="0"/>
              </a:spcBef>
            </a:pPr>
            <a:r>
              <a:rPr lang="en-US" sz="2638">
                <a:solidFill>
                  <a:srgbClr val="000000"/>
                </a:solidFill>
                <a:latin typeface="Poppins"/>
              </a:rPr>
              <a:t>Signup and signin</a:t>
            </a:r>
          </a:p>
        </p:txBody>
      </p:sp>
      <p:sp>
        <p:nvSpPr>
          <p:cNvPr id="19" name="TextBox 19"/>
          <p:cNvSpPr txBox="1"/>
          <p:nvPr/>
        </p:nvSpPr>
        <p:spPr>
          <a:xfrm>
            <a:off x="9086349" y="1422052"/>
            <a:ext cx="1820976" cy="395401"/>
          </a:xfrm>
          <a:prstGeom prst="rect">
            <a:avLst/>
          </a:prstGeom>
        </p:spPr>
        <p:txBody>
          <a:bodyPr lIns="0" tIns="0" rIns="0" bIns="0" rtlCol="0" anchor="t">
            <a:spAutoFit/>
          </a:bodyPr>
          <a:lstStyle/>
          <a:p>
            <a:pPr algn="ctr">
              <a:lnSpc>
                <a:spcPts val="2981"/>
              </a:lnSpc>
              <a:spcBef>
                <a:spcPct val="0"/>
              </a:spcBef>
            </a:pPr>
            <a:r>
              <a:rPr lang="en-US" sz="2638">
                <a:solidFill>
                  <a:srgbClr val="000000"/>
                </a:solidFill>
                <a:latin typeface="Poppins"/>
              </a:rPr>
              <a:t>Driver chat</a:t>
            </a:r>
          </a:p>
        </p:txBody>
      </p:sp>
      <p:sp>
        <p:nvSpPr>
          <p:cNvPr id="20" name="TextBox 20"/>
          <p:cNvSpPr txBox="1"/>
          <p:nvPr/>
        </p:nvSpPr>
        <p:spPr>
          <a:xfrm>
            <a:off x="14244009" y="1521225"/>
            <a:ext cx="1823618" cy="395401"/>
          </a:xfrm>
          <a:prstGeom prst="rect">
            <a:avLst/>
          </a:prstGeom>
        </p:spPr>
        <p:txBody>
          <a:bodyPr lIns="0" tIns="0" rIns="0" bIns="0" rtlCol="0" anchor="t">
            <a:spAutoFit/>
          </a:bodyPr>
          <a:lstStyle/>
          <a:p>
            <a:pPr algn="ctr">
              <a:lnSpc>
                <a:spcPts val="2981"/>
              </a:lnSpc>
              <a:spcBef>
                <a:spcPct val="0"/>
              </a:spcBef>
            </a:pPr>
            <a:r>
              <a:rPr lang="en-US" sz="2638">
                <a:solidFill>
                  <a:srgbClr val="000000"/>
                </a:solidFill>
                <a:latin typeface="Poppins"/>
              </a:rPr>
              <a:t>Client chat</a:t>
            </a:r>
          </a:p>
        </p:txBody>
      </p:sp>
    </p:spTree>
  </p:cSld>
  <p:clrMapOvr>
    <a:masterClrMapping/>
  </p:clrMapOvr>
  <p:transition>
    <p:push/>
  </p:transition>
  <p:timing>
    <p:tnLst>
      <p:par>
        <p:cTn id="1" dur="indefinite" restart="never" nodeType="tmRoot">
          <p:childTnLst>
            <p:video>
              <p:cMediaNode vol="0">
                <p:cTn id="2" fill="hold" display="0">
                  <p:stCondLst>
                    <p:cond delay="indefinite"/>
                  </p:stCondLst>
                </p:cTn>
                <p:tgtEl>
                  <p:spTgt spid="13"/>
                </p:tgtEl>
              </p:cMediaNode>
            </p:video>
            <p:video>
              <p:cMediaNode vol="0">
                <p:cTn id="3" fill="hold" display="0">
                  <p:stCondLst>
                    <p:cond delay="indefinite"/>
                  </p:stCondLst>
                </p:cTn>
                <p:tgtEl>
                  <p:spTgt spid="14"/>
                </p:tgtEl>
              </p:cMediaNode>
            </p:video>
            <p:video>
              <p:cMediaNode vol="0">
                <p:cTn id="4" fill="hold" display="0">
                  <p:stCondLst>
                    <p:cond delay="indefinite"/>
                  </p:stCondLst>
                </p:cTn>
                <p:tgtEl>
                  <p:spTgt spid="1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753935" cy="1781175"/>
            <a:chOff x="0" y="0"/>
            <a:chExt cx="2338580" cy="2374900"/>
          </a:xfrm>
        </p:grpSpPr>
        <p:grpSp>
          <p:nvGrpSpPr>
            <p:cNvPr id="3" name="Group 3"/>
            <p:cNvGrpSpPr/>
            <p:nvPr/>
          </p:nvGrpSpPr>
          <p:grpSpPr>
            <a:xfrm>
              <a:off x="268318" y="0"/>
              <a:ext cx="1801944" cy="180194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sp>
          <p:sp>
            <p:nvSpPr>
              <p:cNvPr id="5" name="TextBox 5"/>
              <p:cNvSpPr txBox="1"/>
              <p:nvPr/>
            </p:nvSpPr>
            <p:spPr>
              <a:xfrm>
                <a:off x="76200" y="66675"/>
                <a:ext cx="660400" cy="669925"/>
              </a:xfrm>
              <a:prstGeom prst="rect">
                <a:avLst/>
              </a:prstGeom>
            </p:spPr>
            <p:txBody>
              <a:bodyPr lIns="44573" tIns="44573" rIns="44573" bIns="44573" rtlCol="0" anchor="ctr"/>
              <a:lstStyle/>
              <a:p>
                <a:pPr algn="ctr">
                  <a:lnSpc>
                    <a:spcPts val="2502"/>
                  </a:lnSpc>
                </a:pPr>
                <a:endParaRPr/>
              </a:p>
            </p:txBody>
          </p:sp>
        </p:grpSp>
        <p:grpSp>
          <p:nvGrpSpPr>
            <p:cNvPr id="6" name="Group 6"/>
            <p:cNvGrpSpPr>
              <a:grpSpLocks noChangeAspect="1"/>
            </p:cNvGrpSpPr>
            <p:nvPr/>
          </p:nvGrpSpPr>
          <p:grpSpPr>
            <a:xfrm>
              <a:off x="390633" y="122318"/>
              <a:ext cx="1557313" cy="1557307"/>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8" name="Group 8"/>
            <p:cNvGrpSpPr/>
            <p:nvPr/>
          </p:nvGrpSpPr>
          <p:grpSpPr>
            <a:xfrm>
              <a:off x="0" y="1708473"/>
              <a:ext cx="2338580" cy="666428"/>
              <a:chOff x="0" y="0"/>
              <a:chExt cx="1490133" cy="424645"/>
            </a:xfrm>
          </p:grpSpPr>
          <p:sp>
            <p:nvSpPr>
              <p:cNvPr id="9" name="Freeform 9"/>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10" name="TextBox 10"/>
              <p:cNvSpPr txBox="1"/>
              <p:nvPr/>
            </p:nvSpPr>
            <p:spPr>
              <a:xfrm>
                <a:off x="0" y="-9525"/>
                <a:ext cx="1490133" cy="434170"/>
              </a:xfrm>
              <a:prstGeom prst="rect">
                <a:avLst/>
              </a:prstGeom>
            </p:spPr>
            <p:txBody>
              <a:bodyPr lIns="44573" tIns="44573" rIns="44573" bIns="44573" rtlCol="0" anchor="ctr"/>
              <a:lstStyle/>
              <a:p>
                <a:pPr algn="ctr">
                  <a:lnSpc>
                    <a:spcPts val="2502"/>
                  </a:lnSpc>
                </a:pPr>
                <a:endParaRPr/>
              </a:p>
            </p:txBody>
          </p:sp>
        </p:grpSp>
        <p:sp>
          <p:nvSpPr>
            <p:cNvPr id="11" name="TextBox 11"/>
            <p:cNvSpPr txBox="1"/>
            <p:nvPr/>
          </p:nvSpPr>
          <p:spPr>
            <a:xfrm>
              <a:off x="201457" y="1780625"/>
              <a:ext cx="1935666" cy="540020"/>
            </a:xfrm>
            <a:prstGeom prst="rect">
              <a:avLst/>
            </a:prstGeom>
          </p:spPr>
          <p:txBody>
            <a:bodyPr lIns="0" tIns="0" rIns="0" bIns="0" rtlCol="0" anchor="t">
              <a:spAutoFit/>
            </a:bodyPr>
            <a:lstStyle/>
            <a:p>
              <a:pPr algn="ctr">
                <a:lnSpc>
                  <a:spcPts val="1533"/>
                </a:lnSpc>
                <a:spcBef>
                  <a:spcPct val="0"/>
                </a:spcBef>
              </a:pPr>
              <a:r>
                <a:rPr lang="en-US" sz="1356">
                  <a:solidFill>
                    <a:srgbClr val="FFF9F9"/>
                  </a:solidFill>
                  <a:latin typeface="Horizon"/>
                </a:rPr>
                <a:t>joshua gordon</a:t>
              </a:r>
            </a:p>
          </p:txBody>
        </p:sp>
      </p:grpSp>
      <p:pic>
        <p:nvPicPr>
          <p:cNvPr id="12" name="Picture 12">
            <a:hlinkClick r:id="" action="ppaction://media"/>
          </p:cNvPr>
          <p:cNvPicPr>
            <a:picLocks noChangeAspect="1"/>
          </p:cNvPicPr>
          <p:nvPr>
            <a:videoFile r:link="rId1"/>
            <p:extLst>
              <p:ext uri="{DAA4B4D4-6D71-4841-9C94-3DE7FCFB9230}">
                <p14:media xmlns:p14="http://schemas.microsoft.com/office/powerpoint/2010/main" r:embed="rId2">
                  <p14:trim st="25850" end="22443.255"/>
                </p14:media>
              </p:ext>
            </p:extLst>
          </p:nvPr>
        </p:nvPicPr>
        <p:blipFill>
          <a:blip r:embed="rId6"/>
          <a:srcRect t="358" b="358"/>
          <a:stretch>
            <a:fillRect/>
          </a:stretch>
        </p:blipFill>
        <p:spPr>
          <a:xfrm>
            <a:off x="12000535" y="1784561"/>
            <a:ext cx="2861377" cy="6186762"/>
          </a:xfrm>
          <a:prstGeom prst="rect">
            <a:avLst/>
          </a:prstGeom>
          <a:ln w="28575" cap="rnd">
            <a:solidFill>
              <a:srgbClr val="000000"/>
            </a:solidFill>
            <a:prstDash val="solid"/>
          </a:ln>
        </p:spPr>
      </p:pic>
      <p:pic>
        <p:nvPicPr>
          <p:cNvPr id="13" name="Picture 13">
            <a:hlinkClick r:id="" action="ppaction://media"/>
          </p:cNvPr>
          <p:cNvPicPr>
            <a:picLocks noChangeAspect="1"/>
          </p:cNvPicPr>
          <p:nvPr>
            <a:videoFile r:link="rId1"/>
            <p:extLst>
              <p:ext uri="{DAA4B4D4-6D71-4841-9C94-3DE7FCFB9230}">
                <p14:media xmlns:p14="http://schemas.microsoft.com/office/powerpoint/2010/main" r:embed="rId2">
                  <p14:trim st="46740" end="14183.255"/>
                </p14:media>
              </p:ext>
            </p:extLst>
          </p:nvPr>
        </p:nvPicPr>
        <p:blipFill>
          <a:blip r:embed="rId6"/>
          <a:srcRect t="358" b="358"/>
          <a:stretch>
            <a:fillRect/>
          </a:stretch>
        </p:blipFill>
        <p:spPr>
          <a:xfrm>
            <a:off x="8766969" y="1784561"/>
            <a:ext cx="2861377" cy="6186762"/>
          </a:xfrm>
          <a:prstGeom prst="rect">
            <a:avLst/>
          </a:prstGeom>
          <a:ln w="28575" cap="rnd">
            <a:solidFill>
              <a:srgbClr val="000000"/>
            </a:solidFill>
            <a:prstDash val="solid"/>
          </a:ln>
        </p:spPr>
      </p:pic>
      <p:pic>
        <p:nvPicPr>
          <p:cNvPr id="14" name="Picture 14">
            <a:hlinkClick r:id="" action="ppaction://media"/>
          </p:cNvPr>
          <p:cNvPicPr>
            <a:picLocks noChangeAspect="1"/>
          </p:cNvPicPr>
          <p:nvPr>
            <a:videoFile r:link="rId1"/>
            <p:extLst>
              <p:ext uri="{DAA4B4D4-6D71-4841-9C94-3DE7FCFB9230}">
                <p14:media xmlns:p14="http://schemas.microsoft.com/office/powerpoint/2010/main" r:embed="rId3">
                  <p14:trim end="68066.84600000001"/>
                </p14:media>
              </p:ext>
            </p:extLst>
          </p:nvPr>
        </p:nvPicPr>
        <p:blipFill>
          <a:blip r:embed="rId7"/>
          <a:srcRect t="358" b="358"/>
          <a:stretch>
            <a:fillRect/>
          </a:stretch>
        </p:blipFill>
        <p:spPr>
          <a:xfrm>
            <a:off x="15245127" y="1784561"/>
            <a:ext cx="2861377" cy="6186762"/>
          </a:xfrm>
          <a:prstGeom prst="rect">
            <a:avLst/>
          </a:prstGeom>
          <a:ln w="28575" cap="rnd">
            <a:solidFill>
              <a:srgbClr val="000000"/>
            </a:solidFill>
            <a:prstDash val="solid"/>
          </a:ln>
        </p:spPr>
      </p:pic>
      <p:pic>
        <p:nvPicPr>
          <p:cNvPr id="15" name="Picture 15">
            <a:hlinkClick r:id="" action="ppaction://media"/>
          </p:cNvPr>
          <p:cNvPicPr>
            <a:picLocks noChangeAspect="1"/>
          </p:cNvPicPr>
          <p:nvPr>
            <a:videoFile r:link="rId1"/>
            <p:extLst>
              <p:ext uri="{DAA4B4D4-6D71-4841-9C94-3DE7FCFB9230}">
                <p14:media xmlns:p14="http://schemas.microsoft.com/office/powerpoint/2010/main" r:embed="rId3">
                  <p14:trim st="10650" end="45376.846"/>
                </p14:media>
              </p:ext>
            </p:extLst>
          </p:nvPr>
        </p:nvPicPr>
        <p:blipFill>
          <a:blip r:embed="rId7"/>
          <a:srcRect t="358" b="358"/>
          <a:stretch>
            <a:fillRect/>
          </a:stretch>
        </p:blipFill>
        <p:spPr>
          <a:xfrm>
            <a:off x="2118191" y="1784561"/>
            <a:ext cx="2861377" cy="6186762"/>
          </a:xfrm>
          <a:prstGeom prst="rect">
            <a:avLst/>
          </a:prstGeom>
          <a:ln w="28575" cap="rnd">
            <a:solidFill>
              <a:srgbClr val="000000"/>
            </a:solidFill>
            <a:prstDash val="solid"/>
          </a:ln>
        </p:spPr>
      </p:pic>
      <p:pic>
        <p:nvPicPr>
          <p:cNvPr id="16" name="Picture 16">
            <a:hlinkClick r:id="" action="ppaction://media"/>
          </p:cNvPr>
          <p:cNvPicPr>
            <a:picLocks noChangeAspect="1"/>
          </p:cNvPicPr>
          <p:nvPr>
            <a:videoFile r:link="rId1"/>
            <p:extLst>
              <p:ext uri="{DAA4B4D4-6D71-4841-9C94-3DE7FCFB9230}">
                <p14:media xmlns:p14="http://schemas.microsoft.com/office/powerpoint/2010/main" r:embed="rId3">
                  <p14:trim st="35430" end="26416.846"/>
                </p14:media>
              </p:ext>
            </p:extLst>
          </p:nvPr>
        </p:nvPicPr>
        <p:blipFill>
          <a:blip r:embed="rId7"/>
          <a:srcRect t="358" b="358"/>
          <a:stretch>
            <a:fillRect/>
          </a:stretch>
        </p:blipFill>
        <p:spPr>
          <a:xfrm>
            <a:off x="5533402" y="1784561"/>
            <a:ext cx="2861377" cy="6186762"/>
          </a:xfrm>
          <a:prstGeom prst="rect">
            <a:avLst/>
          </a:prstGeom>
          <a:ln w="28575" cap="rnd">
            <a:solidFill>
              <a:srgbClr val="000000"/>
            </a:solidFill>
            <a:prstDash val="solid"/>
          </a:ln>
        </p:spPr>
      </p:pic>
      <p:grpSp>
        <p:nvGrpSpPr>
          <p:cNvPr id="17" name="Group 17"/>
          <p:cNvGrpSpPr>
            <a:grpSpLocks noChangeAspect="1"/>
          </p:cNvGrpSpPr>
          <p:nvPr/>
        </p:nvGrpSpPr>
        <p:grpSpPr>
          <a:xfrm>
            <a:off x="137778" y="5964148"/>
            <a:ext cx="1980413" cy="4014350"/>
            <a:chOff x="0" y="0"/>
            <a:chExt cx="9398000" cy="19050000"/>
          </a:xfrm>
        </p:grpSpPr>
        <p:sp>
          <p:nvSpPr>
            <p:cNvPr id="18" name="Freeform 18"/>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8" cstate="screen">
                <a:extLst>
                  <a:ext uri="{28A0092B-C50C-407E-A947-70E740481C1C}">
                    <a14:useLocalDpi xmlns:a14="http://schemas.microsoft.com/office/drawing/2010/main"/>
                  </a:ext>
                </a:extLst>
              </a:blip>
              <a:stretch>
                <a:fillRect/>
              </a:stretch>
            </a:blipFill>
          </p:spPr>
        </p:sp>
        <p:sp>
          <p:nvSpPr>
            <p:cNvPr id="19" name="Freeform 19"/>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9" cstate="screen">
                <a:extLst>
                  <a:ext uri="{28A0092B-C50C-407E-A947-70E740481C1C}">
                    <a14:useLocalDpi xmlns:a14="http://schemas.microsoft.com/office/drawing/2010/main"/>
                  </a:ext>
                </a:extLst>
              </a:blip>
              <a:stretch>
                <a:fillRect/>
              </a:stretch>
            </a:blipFill>
          </p:spPr>
        </p:sp>
      </p:grpSp>
      <p:grpSp>
        <p:nvGrpSpPr>
          <p:cNvPr id="20" name="Group 20"/>
          <p:cNvGrpSpPr>
            <a:grpSpLocks noChangeAspect="1"/>
          </p:cNvGrpSpPr>
          <p:nvPr/>
        </p:nvGrpSpPr>
        <p:grpSpPr>
          <a:xfrm>
            <a:off x="137778" y="1949798"/>
            <a:ext cx="1980413" cy="4014350"/>
            <a:chOff x="0" y="0"/>
            <a:chExt cx="9398000" cy="19050000"/>
          </a:xfrm>
        </p:grpSpPr>
        <p:sp>
          <p:nvSpPr>
            <p:cNvPr id="21" name="Freeform 21"/>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0" cstate="screen">
                <a:extLst>
                  <a:ext uri="{28A0092B-C50C-407E-A947-70E740481C1C}">
                    <a14:useLocalDpi xmlns:a14="http://schemas.microsoft.com/office/drawing/2010/main"/>
                  </a:ext>
                </a:extLst>
              </a:blip>
              <a:stretch>
                <a:fillRect/>
              </a:stretch>
            </a:blipFill>
          </p:spPr>
        </p:sp>
        <p:sp>
          <p:nvSpPr>
            <p:cNvPr id="22" name="Freeform 22"/>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9" cstate="screen">
                <a:extLst>
                  <a:ext uri="{28A0092B-C50C-407E-A947-70E740481C1C}">
                    <a14:useLocalDpi xmlns:a14="http://schemas.microsoft.com/office/drawing/2010/main"/>
                  </a:ext>
                </a:extLst>
              </a:blip>
              <a:stretch>
                <a:fillRect/>
              </a:stretch>
            </a:blipFill>
          </p:spPr>
        </p:sp>
      </p:grpSp>
      <p:sp>
        <p:nvSpPr>
          <p:cNvPr id="23" name="TextBox 23"/>
          <p:cNvSpPr txBox="1"/>
          <p:nvPr/>
        </p:nvSpPr>
        <p:spPr>
          <a:xfrm>
            <a:off x="2532037" y="1389219"/>
            <a:ext cx="1706651" cy="395342"/>
          </a:xfrm>
          <a:prstGeom prst="rect">
            <a:avLst/>
          </a:prstGeom>
        </p:spPr>
        <p:txBody>
          <a:bodyPr lIns="0" tIns="0" rIns="0" bIns="0" rtlCol="0" anchor="t">
            <a:spAutoFit/>
          </a:bodyPr>
          <a:lstStyle/>
          <a:p>
            <a:pPr algn="ctr">
              <a:lnSpc>
                <a:spcPts val="2981"/>
              </a:lnSpc>
              <a:spcBef>
                <a:spcPct val="0"/>
              </a:spcBef>
            </a:pPr>
            <a:r>
              <a:rPr lang="en-US" sz="2638">
                <a:solidFill>
                  <a:srgbClr val="000000"/>
                </a:solidFill>
                <a:latin typeface="Poppins"/>
              </a:rPr>
              <a:t>Pick Driver</a:t>
            </a:r>
          </a:p>
        </p:txBody>
      </p:sp>
      <p:sp>
        <p:nvSpPr>
          <p:cNvPr id="24" name="TextBox 24"/>
          <p:cNvSpPr txBox="1"/>
          <p:nvPr/>
        </p:nvSpPr>
        <p:spPr>
          <a:xfrm>
            <a:off x="5662639" y="1389219"/>
            <a:ext cx="2602904" cy="395342"/>
          </a:xfrm>
          <a:prstGeom prst="rect">
            <a:avLst/>
          </a:prstGeom>
        </p:spPr>
        <p:txBody>
          <a:bodyPr lIns="0" tIns="0" rIns="0" bIns="0" rtlCol="0" anchor="t">
            <a:spAutoFit/>
          </a:bodyPr>
          <a:lstStyle/>
          <a:p>
            <a:pPr algn="ctr">
              <a:lnSpc>
                <a:spcPts val="2981"/>
              </a:lnSpc>
              <a:spcBef>
                <a:spcPct val="0"/>
              </a:spcBef>
            </a:pPr>
            <a:r>
              <a:rPr lang="en-US" sz="2638">
                <a:solidFill>
                  <a:srgbClr val="000000"/>
                </a:solidFill>
                <a:latin typeface="Poppins"/>
              </a:rPr>
              <a:t>Package Status</a:t>
            </a:r>
          </a:p>
        </p:txBody>
      </p:sp>
      <p:sp>
        <p:nvSpPr>
          <p:cNvPr id="25" name="TextBox 25"/>
          <p:cNvSpPr txBox="1"/>
          <p:nvPr/>
        </p:nvSpPr>
        <p:spPr>
          <a:xfrm>
            <a:off x="12758295" y="1389219"/>
            <a:ext cx="1581467" cy="395342"/>
          </a:xfrm>
          <a:prstGeom prst="rect">
            <a:avLst/>
          </a:prstGeom>
        </p:spPr>
        <p:txBody>
          <a:bodyPr lIns="0" tIns="0" rIns="0" bIns="0" rtlCol="0" anchor="t">
            <a:spAutoFit/>
          </a:bodyPr>
          <a:lstStyle/>
          <a:p>
            <a:pPr algn="ctr">
              <a:lnSpc>
                <a:spcPts val="2981"/>
              </a:lnSpc>
              <a:spcBef>
                <a:spcPct val="0"/>
              </a:spcBef>
            </a:pPr>
            <a:r>
              <a:rPr lang="en-US" sz="2638">
                <a:solidFill>
                  <a:srgbClr val="000000"/>
                </a:solidFill>
                <a:latin typeface="Poppins"/>
              </a:rPr>
              <a:t>My Drives</a:t>
            </a:r>
          </a:p>
        </p:txBody>
      </p:sp>
      <p:sp>
        <p:nvSpPr>
          <p:cNvPr id="26" name="TextBox 26"/>
          <p:cNvSpPr txBox="1"/>
          <p:nvPr/>
        </p:nvSpPr>
        <p:spPr>
          <a:xfrm>
            <a:off x="15485972" y="1389219"/>
            <a:ext cx="1708412" cy="395342"/>
          </a:xfrm>
          <a:prstGeom prst="rect">
            <a:avLst/>
          </a:prstGeom>
        </p:spPr>
        <p:txBody>
          <a:bodyPr lIns="0" tIns="0" rIns="0" bIns="0" rtlCol="0" anchor="t">
            <a:spAutoFit/>
          </a:bodyPr>
          <a:lstStyle/>
          <a:p>
            <a:pPr algn="ctr">
              <a:lnSpc>
                <a:spcPts val="2981"/>
              </a:lnSpc>
              <a:spcBef>
                <a:spcPct val="0"/>
              </a:spcBef>
            </a:pPr>
            <a:r>
              <a:rPr lang="en-US" sz="2638">
                <a:solidFill>
                  <a:srgbClr val="000000"/>
                </a:solidFill>
                <a:latin typeface="Poppins"/>
              </a:rPr>
              <a:t>Edit Profile</a:t>
            </a:r>
          </a:p>
        </p:txBody>
      </p:sp>
      <p:sp>
        <p:nvSpPr>
          <p:cNvPr id="27" name="TextBox 27"/>
          <p:cNvSpPr txBox="1"/>
          <p:nvPr/>
        </p:nvSpPr>
        <p:spPr>
          <a:xfrm>
            <a:off x="8611054" y="1389219"/>
            <a:ext cx="3173206" cy="395342"/>
          </a:xfrm>
          <a:prstGeom prst="rect">
            <a:avLst/>
          </a:prstGeom>
        </p:spPr>
        <p:txBody>
          <a:bodyPr lIns="0" tIns="0" rIns="0" bIns="0" rtlCol="0" anchor="t">
            <a:spAutoFit/>
          </a:bodyPr>
          <a:lstStyle/>
          <a:p>
            <a:pPr algn="ctr">
              <a:lnSpc>
                <a:spcPts val="2981"/>
              </a:lnSpc>
              <a:spcBef>
                <a:spcPct val="0"/>
              </a:spcBef>
            </a:pPr>
            <a:r>
              <a:rPr lang="en-US" sz="2638">
                <a:solidFill>
                  <a:srgbClr val="000000"/>
                </a:solidFill>
                <a:latin typeface="Poppins"/>
              </a:rPr>
              <a:t>Choosen deliveries</a:t>
            </a:r>
          </a:p>
        </p:txBody>
      </p:sp>
    </p:spTree>
  </p:cSld>
  <p:clrMapOvr>
    <a:masterClrMapping/>
  </p:clrMapOvr>
  <p:transition>
    <p:push/>
  </p:transition>
  <p:timing>
    <p:tnLst>
      <p:par>
        <p:cTn id="1" dur="indefinite" restart="never" nodeType="tmRoot">
          <p:childTnLst>
            <p:video>
              <p:cMediaNode vol="0">
                <p:cTn id="2" fill="hold" display="0">
                  <p:stCondLst>
                    <p:cond delay="indefinite"/>
                  </p:stCondLst>
                </p:cTn>
                <p:tgtEl>
                  <p:spTgt spid="12"/>
                </p:tgtEl>
              </p:cMediaNode>
            </p:video>
            <p:video>
              <p:cMediaNode vol="0">
                <p:cTn id="3" fill="hold" display="0">
                  <p:stCondLst>
                    <p:cond delay="indefinite"/>
                  </p:stCondLst>
                </p:cTn>
                <p:tgtEl>
                  <p:spTgt spid="13"/>
                </p:tgtEl>
              </p:cMediaNode>
            </p:video>
            <p:video>
              <p:cMediaNode vol="0">
                <p:cTn id="4" fill="hold" display="0">
                  <p:stCondLst>
                    <p:cond delay="indefinite"/>
                  </p:stCondLst>
                </p:cTn>
                <p:tgtEl>
                  <p:spTgt spid="14"/>
                </p:tgtEl>
              </p:cMediaNode>
            </p:video>
            <p:video>
              <p:cMediaNode vol="0">
                <p:cTn id="5" fill="hold" display="0">
                  <p:stCondLst>
                    <p:cond delay="indefinite"/>
                  </p:stCondLst>
                </p:cTn>
                <p:tgtEl>
                  <p:spTgt spid="15"/>
                </p:tgtEl>
              </p:cMediaNode>
            </p:video>
            <p:video>
              <p:cMediaNode vol="0">
                <p:cTn id="6" fill="hold" display="0">
                  <p:stCondLst>
                    <p:cond delay="indefinite"/>
                  </p:stCondLst>
                </p:cTn>
                <p:tgtEl>
                  <p:spTgt spid="1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40698" y="137843"/>
            <a:ext cx="1360587" cy="136058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sp>
        <p:sp>
          <p:nvSpPr>
            <p:cNvPr id="4" name="TextBox 4"/>
            <p:cNvSpPr txBox="1"/>
            <p:nvPr/>
          </p:nvSpPr>
          <p:spPr>
            <a:xfrm>
              <a:off x="76200" y="66675"/>
              <a:ext cx="660400" cy="669925"/>
            </a:xfrm>
            <a:prstGeom prst="rect">
              <a:avLst/>
            </a:prstGeom>
          </p:spPr>
          <p:txBody>
            <a:bodyPr lIns="33046" tIns="33046" rIns="33046" bIns="33046" rtlCol="0" anchor="ctr"/>
            <a:lstStyle/>
            <a:p>
              <a:pPr algn="ctr">
                <a:lnSpc>
                  <a:spcPts val="2519"/>
                </a:lnSpc>
              </a:pPr>
              <a:endParaRPr/>
            </a:p>
          </p:txBody>
        </p:sp>
      </p:grpSp>
      <p:grpSp>
        <p:nvGrpSpPr>
          <p:cNvPr id="5" name="Group 5"/>
          <p:cNvGrpSpPr>
            <a:grpSpLocks noChangeAspect="1"/>
          </p:cNvGrpSpPr>
          <p:nvPr/>
        </p:nvGrpSpPr>
        <p:grpSpPr>
          <a:xfrm>
            <a:off x="333054" y="239727"/>
            <a:ext cx="1175875" cy="1175870"/>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cstate="screen">
                <a:extLst>
                  <a:ext uri="{28A0092B-C50C-407E-A947-70E740481C1C}">
                    <a14:useLocalDpi xmlns:a14="http://schemas.microsoft.com/office/drawing/2010/main"/>
                  </a:ext>
                </a:extLst>
              </a:blip>
              <a:stretch>
                <a:fillRect/>
              </a:stretch>
            </a:blipFill>
          </p:spPr>
        </p:sp>
      </p:grpSp>
      <p:grpSp>
        <p:nvGrpSpPr>
          <p:cNvPr id="7" name="Group 7"/>
          <p:cNvGrpSpPr/>
          <p:nvPr/>
        </p:nvGrpSpPr>
        <p:grpSpPr>
          <a:xfrm>
            <a:off x="38100" y="1475478"/>
            <a:ext cx="1765783" cy="503197"/>
            <a:chOff x="0" y="0"/>
            <a:chExt cx="1490133" cy="424645"/>
          </a:xfrm>
        </p:grpSpPr>
        <p:sp>
          <p:nvSpPr>
            <p:cNvPr id="8" name="Freeform 8"/>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9" name="TextBox 9"/>
            <p:cNvSpPr txBox="1"/>
            <p:nvPr/>
          </p:nvSpPr>
          <p:spPr>
            <a:xfrm>
              <a:off x="0" y="-9525"/>
              <a:ext cx="1490133" cy="434170"/>
            </a:xfrm>
            <a:prstGeom prst="rect">
              <a:avLst/>
            </a:prstGeom>
          </p:spPr>
          <p:txBody>
            <a:bodyPr lIns="33046" tIns="33046" rIns="33046" bIns="33046" rtlCol="0" anchor="ctr"/>
            <a:lstStyle/>
            <a:p>
              <a:pPr algn="ctr">
                <a:lnSpc>
                  <a:spcPts val="2519"/>
                </a:lnSpc>
              </a:pPr>
              <a:endParaRPr/>
            </a:p>
          </p:txBody>
        </p:sp>
      </p:grpSp>
      <p:pic>
        <p:nvPicPr>
          <p:cNvPr id="10" name="Picture 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13453110" y="1415597"/>
            <a:ext cx="3806190" cy="8229600"/>
          </a:xfrm>
          <a:prstGeom prst="rect">
            <a:avLst/>
          </a:prstGeom>
          <a:ln w="28575" cap="rnd">
            <a:solidFill>
              <a:srgbClr val="000000"/>
            </a:solidFill>
            <a:prstDash val="solid"/>
          </a:ln>
        </p:spPr>
      </p:pic>
      <p:pic>
        <p:nvPicPr>
          <p:cNvPr id="11" name="Picture 1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rcRect/>
          <a:stretch>
            <a:fillRect/>
          </a:stretch>
        </p:blipFill>
        <p:spPr>
          <a:xfrm>
            <a:off x="2770959" y="1415597"/>
            <a:ext cx="3806190" cy="8229600"/>
          </a:xfrm>
          <a:prstGeom prst="rect">
            <a:avLst/>
          </a:prstGeom>
          <a:ln w="28575" cap="rnd">
            <a:solidFill>
              <a:srgbClr val="000000"/>
            </a:solidFill>
            <a:prstDash val="solid"/>
          </a:ln>
        </p:spPr>
      </p:pic>
      <p:pic>
        <p:nvPicPr>
          <p:cNvPr id="12" name="Picture 12">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rcRect/>
          <a:stretch>
            <a:fillRect/>
          </a:stretch>
        </p:blipFill>
        <p:spPr>
          <a:xfrm>
            <a:off x="8112034" y="1415597"/>
            <a:ext cx="3806190" cy="8229600"/>
          </a:xfrm>
          <a:prstGeom prst="rect">
            <a:avLst/>
          </a:prstGeom>
          <a:ln w="28575" cap="rnd">
            <a:solidFill>
              <a:srgbClr val="000000"/>
            </a:solidFill>
            <a:prstDash val="solid"/>
          </a:ln>
        </p:spPr>
      </p:pic>
      <p:sp>
        <p:nvSpPr>
          <p:cNvPr id="13" name="TextBox 13"/>
          <p:cNvSpPr txBox="1"/>
          <p:nvPr/>
        </p:nvSpPr>
        <p:spPr>
          <a:xfrm>
            <a:off x="171163" y="1591967"/>
            <a:ext cx="1461556" cy="221805"/>
          </a:xfrm>
          <a:prstGeom prst="rect">
            <a:avLst/>
          </a:prstGeom>
        </p:spPr>
        <p:txBody>
          <a:bodyPr lIns="0" tIns="0" rIns="0" bIns="0" rtlCol="0" anchor="t">
            <a:spAutoFit/>
          </a:bodyPr>
          <a:lstStyle/>
          <a:p>
            <a:pPr algn="ctr">
              <a:lnSpc>
                <a:spcPts val="1543"/>
              </a:lnSpc>
              <a:spcBef>
                <a:spcPct val="0"/>
              </a:spcBef>
            </a:pPr>
            <a:r>
              <a:rPr lang="en-US" sz="1365">
                <a:solidFill>
                  <a:srgbClr val="FFF9F9"/>
                </a:solidFill>
                <a:latin typeface="Horizon"/>
              </a:rPr>
              <a:t>shirel</a:t>
            </a:r>
          </a:p>
        </p:txBody>
      </p:sp>
      <p:sp>
        <p:nvSpPr>
          <p:cNvPr id="14" name="TextBox 14"/>
          <p:cNvSpPr txBox="1"/>
          <p:nvPr/>
        </p:nvSpPr>
        <p:spPr>
          <a:xfrm>
            <a:off x="13273281" y="641538"/>
            <a:ext cx="4165848" cy="343673"/>
          </a:xfrm>
          <a:prstGeom prst="rect">
            <a:avLst/>
          </a:prstGeom>
        </p:spPr>
        <p:txBody>
          <a:bodyPr lIns="0" tIns="0" rIns="0" bIns="0" rtlCol="0" anchor="t">
            <a:spAutoFit/>
          </a:bodyPr>
          <a:lstStyle/>
          <a:p>
            <a:pPr algn="ctr">
              <a:lnSpc>
                <a:spcPts val="2519"/>
              </a:lnSpc>
              <a:spcBef>
                <a:spcPct val="0"/>
              </a:spcBef>
            </a:pPr>
            <a:r>
              <a:rPr lang="en-US" sz="2229">
                <a:solidFill>
                  <a:srgbClr val="000000"/>
                </a:solidFill>
                <a:latin typeface="Poppins"/>
              </a:rPr>
              <a:t>Pick from available packages</a:t>
            </a:r>
          </a:p>
        </p:txBody>
      </p:sp>
      <p:sp>
        <p:nvSpPr>
          <p:cNvPr id="15" name="TextBox 15"/>
          <p:cNvSpPr txBox="1"/>
          <p:nvPr/>
        </p:nvSpPr>
        <p:spPr>
          <a:xfrm>
            <a:off x="3392383" y="641538"/>
            <a:ext cx="2563341" cy="343673"/>
          </a:xfrm>
          <a:prstGeom prst="rect">
            <a:avLst/>
          </a:prstGeom>
        </p:spPr>
        <p:txBody>
          <a:bodyPr lIns="0" tIns="0" rIns="0" bIns="0" rtlCol="0" anchor="t">
            <a:spAutoFit/>
          </a:bodyPr>
          <a:lstStyle/>
          <a:p>
            <a:pPr algn="ctr">
              <a:lnSpc>
                <a:spcPts val="2519"/>
              </a:lnSpc>
              <a:spcBef>
                <a:spcPct val="0"/>
              </a:spcBef>
            </a:pPr>
            <a:r>
              <a:rPr lang="en-US" sz="2229">
                <a:solidFill>
                  <a:srgbClr val="000000"/>
                </a:solidFill>
                <a:latin typeface="Poppins"/>
              </a:rPr>
              <a:t>Add New Package</a:t>
            </a:r>
          </a:p>
        </p:txBody>
      </p:sp>
      <p:sp>
        <p:nvSpPr>
          <p:cNvPr id="16" name="TextBox 16"/>
          <p:cNvSpPr txBox="1"/>
          <p:nvPr/>
        </p:nvSpPr>
        <p:spPr>
          <a:xfrm>
            <a:off x="8994367" y="641538"/>
            <a:ext cx="2041525" cy="343673"/>
          </a:xfrm>
          <a:prstGeom prst="rect">
            <a:avLst/>
          </a:prstGeom>
        </p:spPr>
        <p:txBody>
          <a:bodyPr lIns="0" tIns="0" rIns="0" bIns="0" rtlCol="0" anchor="t">
            <a:spAutoFit/>
          </a:bodyPr>
          <a:lstStyle/>
          <a:p>
            <a:pPr algn="ctr">
              <a:lnSpc>
                <a:spcPts val="2519"/>
              </a:lnSpc>
              <a:spcBef>
                <a:spcPct val="0"/>
              </a:spcBef>
            </a:pPr>
            <a:r>
              <a:rPr lang="en-US" sz="2229">
                <a:solidFill>
                  <a:srgbClr val="000000"/>
                </a:solidFill>
                <a:latin typeface="Poppins"/>
              </a:rPr>
              <a:t>Add New Drive</a:t>
            </a:r>
          </a:p>
        </p:txBody>
      </p:sp>
    </p:spTree>
  </p:cSld>
  <p:clrMapOvr>
    <a:masterClrMapping/>
  </p:clrMapOvr>
  <p:transition>
    <p:push/>
  </p:transition>
  <p:timing>
    <p:tnLst>
      <p:par>
        <p:cTn id="1" dur="indefinite" restart="never" nodeType="tmRoot">
          <p:childTnLst>
            <p:video>
              <p:cMediaNode vol="100000">
                <p:cTn id="2" fill="hold" display="0">
                  <p:stCondLst>
                    <p:cond delay="indefinite"/>
                  </p:stCondLst>
                </p:cTn>
                <p:tgtEl>
                  <p:spTgt spid="10"/>
                </p:tgtEl>
              </p:cMediaNode>
            </p:video>
            <p:video>
              <p:cMediaNode vol="100000">
                <p:cTn id="3" fill="hold" display="0">
                  <p:stCondLst>
                    <p:cond delay="indefinite"/>
                  </p:stCondLst>
                </p:cTn>
                <p:tgtEl>
                  <p:spTgt spid="11"/>
                </p:tgtEl>
              </p:cMediaNode>
            </p:video>
            <p:video>
              <p:cMediaNode vol="100000">
                <p:cTn id="4" fill="hold" display="0">
                  <p:stCondLst>
                    <p:cond delay="indefinite"/>
                  </p:stCondLst>
                </p:cTn>
                <p:tgtEl>
                  <p:spTgt spid="1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2598" y="185468"/>
            <a:ext cx="1360587" cy="136058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sp>
        <p:sp>
          <p:nvSpPr>
            <p:cNvPr id="4" name="TextBox 4"/>
            <p:cNvSpPr txBox="1"/>
            <p:nvPr/>
          </p:nvSpPr>
          <p:spPr>
            <a:xfrm>
              <a:off x="76200" y="66675"/>
              <a:ext cx="660400" cy="669925"/>
            </a:xfrm>
            <a:prstGeom prst="rect">
              <a:avLst/>
            </a:prstGeom>
          </p:spPr>
          <p:txBody>
            <a:bodyPr lIns="33046" tIns="33046" rIns="33046" bIns="33046" rtlCol="0" anchor="ctr"/>
            <a:lstStyle/>
            <a:p>
              <a:pPr algn="ctr">
                <a:lnSpc>
                  <a:spcPts val="2519"/>
                </a:lnSpc>
              </a:pPr>
              <a:endParaRPr/>
            </a:p>
          </p:txBody>
        </p:sp>
      </p:grpSp>
      <p:grpSp>
        <p:nvGrpSpPr>
          <p:cNvPr id="5" name="Group 5"/>
          <p:cNvGrpSpPr>
            <a:grpSpLocks noChangeAspect="1"/>
          </p:cNvGrpSpPr>
          <p:nvPr/>
        </p:nvGrpSpPr>
        <p:grpSpPr>
          <a:xfrm>
            <a:off x="346472" y="329344"/>
            <a:ext cx="1072839" cy="1072835"/>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cstate="screen">
                <a:extLst>
                  <a:ext uri="{28A0092B-C50C-407E-A947-70E740481C1C}">
                    <a14:useLocalDpi xmlns:a14="http://schemas.microsoft.com/office/drawing/2010/main"/>
                  </a:ext>
                </a:extLst>
              </a:blip>
              <a:stretch>
                <a:fillRect/>
              </a:stretch>
            </a:blipFill>
          </p:spPr>
        </p:sp>
      </p:grpSp>
      <p:grpSp>
        <p:nvGrpSpPr>
          <p:cNvPr id="7" name="Group 7"/>
          <p:cNvGrpSpPr/>
          <p:nvPr/>
        </p:nvGrpSpPr>
        <p:grpSpPr>
          <a:xfrm>
            <a:off x="0" y="1475478"/>
            <a:ext cx="1765783" cy="503197"/>
            <a:chOff x="0" y="0"/>
            <a:chExt cx="1490133" cy="424645"/>
          </a:xfrm>
        </p:grpSpPr>
        <p:sp>
          <p:nvSpPr>
            <p:cNvPr id="8" name="Freeform 8"/>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9" name="TextBox 9"/>
            <p:cNvSpPr txBox="1"/>
            <p:nvPr/>
          </p:nvSpPr>
          <p:spPr>
            <a:xfrm>
              <a:off x="0" y="-9525"/>
              <a:ext cx="1490133" cy="434170"/>
            </a:xfrm>
            <a:prstGeom prst="rect">
              <a:avLst/>
            </a:prstGeom>
          </p:spPr>
          <p:txBody>
            <a:bodyPr lIns="33046" tIns="33046" rIns="33046" bIns="33046" rtlCol="0" anchor="ctr"/>
            <a:lstStyle/>
            <a:p>
              <a:pPr algn="ctr">
                <a:lnSpc>
                  <a:spcPts val="2519"/>
                </a:lnSpc>
              </a:pPr>
              <a:endParaRPr/>
            </a:p>
          </p:txBody>
        </p:sp>
      </p:grpSp>
      <p:grpSp>
        <p:nvGrpSpPr>
          <p:cNvPr id="10" name="Group 10"/>
          <p:cNvGrpSpPr>
            <a:grpSpLocks noChangeAspect="1"/>
          </p:cNvGrpSpPr>
          <p:nvPr/>
        </p:nvGrpSpPr>
        <p:grpSpPr>
          <a:xfrm>
            <a:off x="2767274" y="1402179"/>
            <a:ext cx="4067691" cy="8245321"/>
            <a:chOff x="0" y="0"/>
            <a:chExt cx="9398000" cy="19050000"/>
          </a:xfrm>
        </p:grpSpPr>
        <p:sp>
          <p:nvSpPr>
            <p:cNvPr id="11" name="Freeform 11"/>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5" cstate="screen">
                <a:extLst>
                  <a:ext uri="{28A0092B-C50C-407E-A947-70E740481C1C}">
                    <a14:useLocalDpi xmlns:a14="http://schemas.microsoft.com/office/drawing/2010/main"/>
                  </a:ext>
                </a:extLst>
              </a:blip>
              <a:stretch>
                <a:fillRect/>
              </a:stretch>
            </a:blipFill>
          </p:spPr>
        </p:sp>
        <p:sp>
          <p:nvSpPr>
            <p:cNvPr id="12" name="Freeform 12"/>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6" cstate="screen">
                <a:extLst>
                  <a:ext uri="{28A0092B-C50C-407E-A947-70E740481C1C}">
                    <a14:useLocalDpi xmlns:a14="http://schemas.microsoft.com/office/drawing/2010/main"/>
                  </a:ext>
                </a:extLst>
              </a:blip>
              <a:stretch>
                <a:fillRect/>
              </a:stretch>
            </a:blipFill>
          </p:spPr>
        </p:sp>
      </p:grpSp>
      <p:grpSp>
        <p:nvGrpSpPr>
          <p:cNvPr id="13" name="Group 13"/>
          <p:cNvGrpSpPr>
            <a:grpSpLocks noChangeAspect="1"/>
          </p:cNvGrpSpPr>
          <p:nvPr/>
        </p:nvGrpSpPr>
        <p:grpSpPr>
          <a:xfrm>
            <a:off x="13471786" y="1544342"/>
            <a:ext cx="4067691" cy="8245321"/>
            <a:chOff x="0" y="0"/>
            <a:chExt cx="9398000" cy="19050000"/>
          </a:xfrm>
        </p:grpSpPr>
        <p:sp>
          <p:nvSpPr>
            <p:cNvPr id="14" name="Freeform 1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7" cstate="screen">
                <a:extLst>
                  <a:ext uri="{28A0092B-C50C-407E-A947-70E740481C1C}">
                    <a14:useLocalDpi xmlns:a14="http://schemas.microsoft.com/office/drawing/2010/main"/>
                  </a:ext>
                </a:extLst>
              </a:blip>
              <a:stretch>
                <a:fillRect/>
              </a:stretch>
            </a:blipFill>
          </p:spPr>
        </p:sp>
        <p:sp>
          <p:nvSpPr>
            <p:cNvPr id="15" name="Freeform 1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6" cstate="screen">
                <a:extLst>
                  <a:ext uri="{28A0092B-C50C-407E-A947-70E740481C1C}">
                    <a14:useLocalDpi xmlns:a14="http://schemas.microsoft.com/office/drawing/2010/main"/>
                  </a:ext>
                </a:extLst>
              </a:blip>
              <a:stretch>
                <a:fillRect/>
              </a:stretch>
            </a:blipFill>
          </p:spPr>
        </p:sp>
      </p:grpSp>
      <p:pic>
        <p:nvPicPr>
          <p:cNvPr id="16" name="Picture 1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a:stretch>
            <a:fillRect/>
          </a:stretch>
        </p:blipFill>
        <p:spPr>
          <a:xfrm>
            <a:off x="8399669" y="1544342"/>
            <a:ext cx="3881887" cy="8229600"/>
          </a:xfrm>
          <a:prstGeom prst="rect">
            <a:avLst/>
          </a:prstGeom>
        </p:spPr>
      </p:pic>
      <p:sp>
        <p:nvSpPr>
          <p:cNvPr id="17" name="TextBox 17"/>
          <p:cNvSpPr txBox="1"/>
          <p:nvPr/>
        </p:nvSpPr>
        <p:spPr>
          <a:xfrm>
            <a:off x="152113" y="1525292"/>
            <a:ext cx="1461556" cy="221805"/>
          </a:xfrm>
          <a:prstGeom prst="rect">
            <a:avLst/>
          </a:prstGeom>
        </p:spPr>
        <p:txBody>
          <a:bodyPr lIns="0" tIns="0" rIns="0" bIns="0" rtlCol="0" anchor="t">
            <a:spAutoFit/>
          </a:bodyPr>
          <a:lstStyle/>
          <a:p>
            <a:pPr algn="ctr">
              <a:lnSpc>
                <a:spcPts val="1543"/>
              </a:lnSpc>
              <a:spcBef>
                <a:spcPct val="0"/>
              </a:spcBef>
            </a:pPr>
            <a:r>
              <a:rPr lang="en-US" sz="1365">
                <a:solidFill>
                  <a:srgbClr val="FFF9F9"/>
                </a:solidFill>
                <a:latin typeface="Horizon"/>
              </a:rPr>
              <a:t>yakov</a:t>
            </a:r>
          </a:p>
        </p:txBody>
      </p:sp>
      <p:sp>
        <p:nvSpPr>
          <p:cNvPr id="18" name="TextBox 18"/>
          <p:cNvSpPr txBox="1"/>
          <p:nvPr/>
        </p:nvSpPr>
        <p:spPr>
          <a:xfrm>
            <a:off x="3256483" y="1019175"/>
            <a:ext cx="3320876" cy="343673"/>
          </a:xfrm>
          <a:prstGeom prst="rect">
            <a:avLst/>
          </a:prstGeom>
        </p:spPr>
        <p:txBody>
          <a:bodyPr lIns="0" tIns="0" rIns="0" bIns="0" rtlCol="0" anchor="t">
            <a:spAutoFit/>
          </a:bodyPr>
          <a:lstStyle/>
          <a:p>
            <a:pPr algn="ctr">
              <a:lnSpc>
                <a:spcPts val="2519"/>
              </a:lnSpc>
              <a:spcBef>
                <a:spcPct val="0"/>
              </a:spcBef>
            </a:pPr>
            <a:r>
              <a:rPr lang="en-US" sz="2229">
                <a:solidFill>
                  <a:srgbClr val="000000"/>
                </a:solidFill>
                <a:latin typeface="Poppins"/>
              </a:rPr>
              <a:t>Reviews Recived before</a:t>
            </a:r>
          </a:p>
        </p:txBody>
      </p:sp>
      <p:sp>
        <p:nvSpPr>
          <p:cNvPr id="19" name="TextBox 19"/>
          <p:cNvSpPr txBox="1"/>
          <p:nvPr/>
        </p:nvSpPr>
        <p:spPr>
          <a:xfrm>
            <a:off x="14005333" y="1019175"/>
            <a:ext cx="3000598" cy="343673"/>
          </a:xfrm>
          <a:prstGeom prst="rect">
            <a:avLst/>
          </a:prstGeom>
        </p:spPr>
        <p:txBody>
          <a:bodyPr lIns="0" tIns="0" rIns="0" bIns="0" rtlCol="0" anchor="t">
            <a:spAutoFit/>
          </a:bodyPr>
          <a:lstStyle/>
          <a:p>
            <a:pPr algn="ctr">
              <a:lnSpc>
                <a:spcPts val="2519"/>
              </a:lnSpc>
              <a:spcBef>
                <a:spcPct val="0"/>
              </a:spcBef>
            </a:pPr>
            <a:r>
              <a:rPr lang="en-US" sz="2229">
                <a:solidFill>
                  <a:srgbClr val="000000"/>
                </a:solidFill>
                <a:latin typeface="Poppins"/>
              </a:rPr>
              <a:t>Reviews recived after</a:t>
            </a:r>
          </a:p>
        </p:txBody>
      </p:sp>
      <p:sp>
        <p:nvSpPr>
          <p:cNvPr id="20" name="TextBox 20"/>
          <p:cNvSpPr txBox="1"/>
          <p:nvPr/>
        </p:nvSpPr>
        <p:spPr>
          <a:xfrm>
            <a:off x="9273887" y="1058506"/>
            <a:ext cx="1833935" cy="343673"/>
          </a:xfrm>
          <a:prstGeom prst="rect">
            <a:avLst/>
          </a:prstGeom>
        </p:spPr>
        <p:txBody>
          <a:bodyPr lIns="0" tIns="0" rIns="0" bIns="0" rtlCol="0" anchor="t">
            <a:spAutoFit/>
          </a:bodyPr>
          <a:lstStyle/>
          <a:p>
            <a:pPr algn="ctr">
              <a:lnSpc>
                <a:spcPts val="2519"/>
              </a:lnSpc>
              <a:spcBef>
                <a:spcPct val="0"/>
              </a:spcBef>
            </a:pPr>
            <a:r>
              <a:rPr lang="en-US" sz="2229">
                <a:solidFill>
                  <a:srgbClr val="000000"/>
                </a:solidFill>
                <a:latin typeface="Poppins"/>
              </a:rPr>
              <a:t>cliient review</a:t>
            </a:r>
          </a:p>
        </p:txBody>
      </p:sp>
    </p:spTree>
  </p:cSld>
  <p:clrMapOvr>
    <a:masterClrMapping/>
  </p:clrMapOvr>
  <p:transition spd="slow">
    <p:push/>
  </p:transition>
  <p:timing>
    <p:tnLst>
      <p:par>
        <p:cTn id="1" dur="indefinite" restart="never" nodeType="tmRoot">
          <p:childTnLst>
            <p:video>
              <p:cMediaNode vol="100000">
                <p:cTn id="2" fill="hold" display="0">
                  <p:stCondLst>
                    <p:cond delay="indefinite"/>
                  </p:stCondLst>
                </p:cTn>
                <p:tgtEl>
                  <p:spTgt spid="1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95012" y="1731930"/>
            <a:ext cx="14897975" cy="6823141"/>
          </a:xfrm>
          <a:custGeom>
            <a:avLst/>
            <a:gdLst/>
            <a:ahLst/>
            <a:cxnLst/>
            <a:rect l="l" t="t" r="r" b="b"/>
            <a:pathLst>
              <a:path w="14897975" h="6823141">
                <a:moveTo>
                  <a:pt x="0" y="0"/>
                </a:moveTo>
                <a:lnTo>
                  <a:pt x="14897976" y="0"/>
                </a:lnTo>
                <a:lnTo>
                  <a:pt x="14897976" y="6823140"/>
                </a:lnTo>
                <a:lnTo>
                  <a:pt x="0" y="6823140"/>
                </a:lnTo>
                <a:lnTo>
                  <a:pt x="0" y="0"/>
                </a:lnTo>
                <a:close/>
              </a:path>
            </a:pathLst>
          </a:custGeom>
          <a:blipFill>
            <a:blip r:embed="rId2" cstate="screen">
              <a:extLst>
                <a:ext uri="{28A0092B-C50C-407E-A947-70E740481C1C}">
                  <a14:useLocalDpi xmlns:a14="http://schemas.microsoft.com/office/drawing/2010/main"/>
                </a:ext>
              </a:extLst>
            </a:blip>
            <a:stretch>
              <a:fillRect t="-1514" r="-757" b="-346"/>
            </a:stretch>
          </a:blipFill>
        </p:spPr>
      </p:sp>
      <p:sp>
        <p:nvSpPr>
          <p:cNvPr id="3" name="TextBox 3"/>
          <p:cNvSpPr txBox="1"/>
          <p:nvPr/>
        </p:nvSpPr>
        <p:spPr>
          <a:xfrm>
            <a:off x="5831845" y="372724"/>
            <a:ext cx="6624311" cy="3705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DATABASE - CHATS</a:t>
            </a: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6012" y="1779046"/>
            <a:ext cx="15835976" cy="6728907"/>
          </a:xfrm>
          <a:custGeom>
            <a:avLst/>
            <a:gdLst/>
            <a:ahLst/>
            <a:cxnLst/>
            <a:rect l="l" t="t" r="r" b="b"/>
            <a:pathLst>
              <a:path w="15835976" h="6728907">
                <a:moveTo>
                  <a:pt x="0" y="0"/>
                </a:moveTo>
                <a:lnTo>
                  <a:pt x="15835976" y="0"/>
                </a:lnTo>
                <a:lnTo>
                  <a:pt x="15835976" y="6728908"/>
                </a:lnTo>
                <a:lnTo>
                  <a:pt x="0" y="6728908"/>
                </a:lnTo>
                <a:lnTo>
                  <a:pt x="0" y="0"/>
                </a:lnTo>
                <a:close/>
              </a:path>
            </a:pathLst>
          </a:custGeom>
          <a:blipFill>
            <a:blip r:embed="rId2"/>
            <a:stretch>
              <a:fillRect/>
            </a:stretch>
          </a:blipFill>
        </p:spPr>
      </p:sp>
      <p:sp>
        <p:nvSpPr>
          <p:cNvPr id="3" name="TextBox 3"/>
          <p:cNvSpPr txBox="1"/>
          <p:nvPr/>
        </p:nvSpPr>
        <p:spPr>
          <a:xfrm>
            <a:off x="5831845" y="372724"/>
            <a:ext cx="6624311" cy="3705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DATABASE - USERS (DRIVER)</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445329"/>
            <a:ext cx="16230600" cy="7396342"/>
          </a:xfrm>
          <a:custGeom>
            <a:avLst/>
            <a:gdLst/>
            <a:ahLst/>
            <a:cxnLst/>
            <a:rect l="l" t="t" r="r" b="b"/>
            <a:pathLst>
              <a:path w="16230600" h="7396342">
                <a:moveTo>
                  <a:pt x="0" y="0"/>
                </a:moveTo>
                <a:lnTo>
                  <a:pt x="16230600" y="0"/>
                </a:lnTo>
                <a:lnTo>
                  <a:pt x="16230600" y="7396342"/>
                </a:lnTo>
                <a:lnTo>
                  <a:pt x="0" y="7396342"/>
                </a:lnTo>
                <a:lnTo>
                  <a:pt x="0" y="0"/>
                </a:lnTo>
                <a:close/>
              </a:path>
            </a:pathLst>
          </a:custGeom>
          <a:blipFill>
            <a:blip r:embed="rId2"/>
            <a:stretch>
              <a:fillRect/>
            </a:stretch>
          </a:blipFill>
        </p:spPr>
      </p:sp>
      <p:sp>
        <p:nvSpPr>
          <p:cNvPr id="3" name="TextBox 3"/>
          <p:cNvSpPr txBox="1"/>
          <p:nvPr/>
        </p:nvSpPr>
        <p:spPr>
          <a:xfrm>
            <a:off x="5831845" y="372724"/>
            <a:ext cx="6624311" cy="3705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DATABASE - USERS (DRIVER) - CHOSENDELIVERIES</a:t>
            </a: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16081" y="1716913"/>
            <a:ext cx="15255838" cy="6853174"/>
          </a:xfrm>
          <a:custGeom>
            <a:avLst/>
            <a:gdLst/>
            <a:ahLst/>
            <a:cxnLst/>
            <a:rect l="l" t="t" r="r" b="b"/>
            <a:pathLst>
              <a:path w="15255838" h="6853174">
                <a:moveTo>
                  <a:pt x="0" y="0"/>
                </a:moveTo>
                <a:lnTo>
                  <a:pt x="15255838" y="0"/>
                </a:lnTo>
                <a:lnTo>
                  <a:pt x="15255838" y="6853174"/>
                </a:lnTo>
                <a:lnTo>
                  <a:pt x="0" y="6853174"/>
                </a:lnTo>
                <a:lnTo>
                  <a:pt x="0" y="0"/>
                </a:lnTo>
                <a:close/>
              </a:path>
            </a:pathLst>
          </a:custGeom>
          <a:blipFill>
            <a:blip r:embed="rId2"/>
            <a:stretch>
              <a:fillRect/>
            </a:stretch>
          </a:blipFill>
        </p:spPr>
      </p:sp>
      <p:sp>
        <p:nvSpPr>
          <p:cNvPr id="3" name="TextBox 3"/>
          <p:cNvSpPr txBox="1"/>
          <p:nvPr/>
        </p:nvSpPr>
        <p:spPr>
          <a:xfrm>
            <a:off x="5831845" y="372724"/>
            <a:ext cx="6624311" cy="3705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DATABASE - USERS (DRIVER) - DRIVES</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10381444" y="1742380"/>
            <a:ext cx="1765783" cy="1793208"/>
            <a:chOff x="0" y="0"/>
            <a:chExt cx="2354377" cy="2390944"/>
          </a:xfrm>
        </p:grpSpPr>
        <p:grpSp>
          <p:nvGrpSpPr>
            <p:cNvPr id="3" name="Group 3"/>
            <p:cNvGrpSpPr/>
            <p:nvPr/>
          </p:nvGrpSpPr>
          <p:grpSpPr>
            <a:xfrm>
              <a:off x="270131" y="0"/>
              <a:ext cx="1814116" cy="18141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sp>
          <p:sp>
            <p:nvSpPr>
              <p:cNvPr id="5" name="TextBox 5"/>
              <p:cNvSpPr txBox="1"/>
              <p:nvPr/>
            </p:nvSpPr>
            <p:spPr>
              <a:xfrm>
                <a:off x="76200" y="66675"/>
                <a:ext cx="660400" cy="669925"/>
              </a:xfrm>
              <a:prstGeom prst="rect">
                <a:avLst/>
              </a:prstGeom>
            </p:spPr>
            <p:txBody>
              <a:bodyPr lIns="44573" tIns="44573" rIns="44573" bIns="44573" rtlCol="0" anchor="ctr"/>
              <a:lstStyle/>
              <a:p>
                <a:pPr algn="ctr">
                  <a:lnSpc>
                    <a:spcPts val="2519"/>
                  </a:lnSpc>
                </a:pPr>
                <a:endParaRPr/>
              </a:p>
            </p:txBody>
          </p:sp>
        </p:grpSp>
        <p:grpSp>
          <p:nvGrpSpPr>
            <p:cNvPr id="6" name="Group 6"/>
            <p:cNvGrpSpPr>
              <a:grpSpLocks noChangeAspect="1"/>
            </p:cNvGrpSpPr>
            <p:nvPr/>
          </p:nvGrpSpPr>
          <p:grpSpPr>
            <a:xfrm>
              <a:off x="393272" y="123145"/>
              <a:ext cx="1567834" cy="1567827"/>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cstate="screen">
                  <a:extLst>
                    <a:ext uri="{28A0092B-C50C-407E-A947-70E740481C1C}">
                      <a14:useLocalDpi xmlns:a14="http://schemas.microsoft.com/office/drawing/2010/main"/>
                    </a:ext>
                  </a:extLst>
                </a:blip>
                <a:stretch>
                  <a:fillRect/>
                </a:stretch>
              </a:blipFill>
            </p:spPr>
          </p:sp>
        </p:grpSp>
        <p:grpSp>
          <p:nvGrpSpPr>
            <p:cNvPr id="8" name="Group 8"/>
            <p:cNvGrpSpPr/>
            <p:nvPr/>
          </p:nvGrpSpPr>
          <p:grpSpPr>
            <a:xfrm>
              <a:off x="0" y="1720014"/>
              <a:ext cx="2354377" cy="670930"/>
              <a:chOff x="0" y="0"/>
              <a:chExt cx="1490133" cy="424645"/>
            </a:xfrm>
          </p:grpSpPr>
          <p:sp>
            <p:nvSpPr>
              <p:cNvPr id="9" name="Freeform 9"/>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10" name="TextBox 10"/>
              <p:cNvSpPr txBox="1"/>
              <p:nvPr/>
            </p:nvSpPr>
            <p:spPr>
              <a:xfrm>
                <a:off x="0" y="-9525"/>
                <a:ext cx="1490133" cy="434170"/>
              </a:xfrm>
              <a:prstGeom prst="rect">
                <a:avLst/>
              </a:prstGeom>
            </p:spPr>
            <p:txBody>
              <a:bodyPr lIns="44573" tIns="44573" rIns="44573" bIns="44573" rtlCol="0" anchor="ctr"/>
              <a:lstStyle/>
              <a:p>
                <a:pPr algn="ctr">
                  <a:lnSpc>
                    <a:spcPts val="2519"/>
                  </a:lnSpc>
                </a:pPr>
                <a:endParaRPr/>
              </a:p>
            </p:txBody>
          </p:sp>
        </p:grpSp>
        <p:sp>
          <p:nvSpPr>
            <p:cNvPr id="11" name="TextBox 11"/>
            <p:cNvSpPr txBox="1"/>
            <p:nvPr/>
          </p:nvSpPr>
          <p:spPr>
            <a:xfrm>
              <a:off x="202818" y="1792782"/>
              <a:ext cx="1948742" cy="543539"/>
            </a:xfrm>
            <a:prstGeom prst="rect">
              <a:avLst/>
            </a:prstGeom>
          </p:spPr>
          <p:txBody>
            <a:bodyPr lIns="0" tIns="0" rIns="0" bIns="0" rtlCol="0" anchor="t">
              <a:spAutoFit/>
            </a:bodyPr>
            <a:lstStyle/>
            <a:p>
              <a:pPr algn="ctr">
                <a:lnSpc>
                  <a:spcPts val="1543"/>
                </a:lnSpc>
                <a:spcBef>
                  <a:spcPct val="0"/>
                </a:spcBef>
              </a:pPr>
              <a:r>
                <a:rPr lang="en-US" sz="1365">
                  <a:solidFill>
                    <a:srgbClr val="FFF9F9"/>
                  </a:solidFill>
                  <a:latin typeface="Horizon"/>
                </a:rPr>
                <a:t>joshua gordon</a:t>
              </a:r>
            </a:p>
          </p:txBody>
        </p:sp>
      </p:grpSp>
      <p:grpSp>
        <p:nvGrpSpPr>
          <p:cNvPr id="12" name="Group 12"/>
          <p:cNvGrpSpPr/>
          <p:nvPr/>
        </p:nvGrpSpPr>
        <p:grpSpPr>
          <a:xfrm>
            <a:off x="6711820" y="374323"/>
            <a:ext cx="4864359" cy="478817"/>
            <a:chOff x="0" y="0"/>
            <a:chExt cx="6485812" cy="638422"/>
          </a:xfrm>
        </p:grpSpPr>
        <p:sp>
          <p:nvSpPr>
            <p:cNvPr id="13" name="TextBox 13"/>
            <p:cNvSpPr txBox="1"/>
            <p:nvPr/>
          </p:nvSpPr>
          <p:spPr>
            <a:xfrm>
              <a:off x="0" y="-114300"/>
              <a:ext cx="5689698" cy="752722"/>
            </a:xfrm>
            <a:prstGeom prst="rect">
              <a:avLst/>
            </a:prstGeom>
          </p:spPr>
          <p:txBody>
            <a:bodyPr lIns="0" tIns="0" rIns="0" bIns="0" rtlCol="0" anchor="t">
              <a:spAutoFit/>
            </a:bodyPr>
            <a:lstStyle/>
            <a:p>
              <a:pPr algn="ctr">
                <a:lnSpc>
                  <a:spcPts val="4507"/>
                </a:lnSpc>
              </a:pPr>
              <a:r>
                <a:rPr lang="en-US" sz="3219">
                  <a:solidFill>
                    <a:srgbClr val="000000"/>
                  </a:solidFill>
                  <a:latin typeface="Horizon"/>
                </a:rPr>
                <a:t>parcelpal</a:t>
              </a:r>
            </a:p>
          </p:txBody>
        </p:sp>
        <p:sp>
          <p:nvSpPr>
            <p:cNvPr id="14" name="Freeform 14"/>
            <p:cNvSpPr/>
            <p:nvPr/>
          </p:nvSpPr>
          <p:spPr>
            <a:xfrm>
              <a:off x="5632239" y="70123"/>
              <a:ext cx="853574" cy="498177"/>
            </a:xfrm>
            <a:custGeom>
              <a:avLst/>
              <a:gdLst/>
              <a:ahLst/>
              <a:cxnLst/>
              <a:rect l="l" t="t" r="r" b="b"/>
              <a:pathLst>
                <a:path w="853574" h="498177">
                  <a:moveTo>
                    <a:pt x="0" y="0"/>
                  </a:moveTo>
                  <a:lnTo>
                    <a:pt x="853573" y="0"/>
                  </a:lnTo>
                  <a:lnTo>
                    <a:pt x="853573" y="498177"/>
                  </a:lnTo>
                  <a:lnTo>
                    <a:pt x="0" y="4981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15" name="Group 15"/>
          <p:cNvGrpSpPr/>
          <p:nvPr/>
        </p:nvGrpSpPr>
        <p:grpSpPr>
          <a:xfrm>
            <a:off x="569619" y="1759543"/>
            <a:ext cx="1360587" cy="136058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sp>
        <p:sp>
          <p:nvSpPr>
            <p:cNvPr id="17" name="TextBox 17"/>
            <p:cNvSpPr txBox="1"/>
            <p:nvPr/>
          </p:nvSpPr>
          <p:spPr>
            <a:xfrm>
              <a:off x="76200" y="66675"/>
              <a:ext cx="660400" cy="669925"/>
            </a:xfrm>
            <a:prstGeom prst="rect">
              <a:avLst/>
            </a:prstGeom>
          </p:spPr>
          <p:txBody>
            <a:bodyPr lIns="33046" tIns="33046" rIns="33046" bIns="33046" rtlCol="0" anchor="ctr"/>
            <a:lstStyle/>
            <a:p>
              <a:pPr algn="ctr">
                <a:lnSpc>
                  <a:spcPts val="2519"/>
                </a:lnSpc>
              </a:pPr>
              <a:endParaRPr/>
            </a:p>
          </p:txBody>
        </p:sp>
      </p:grpSp>
      <p:grpSp>
        <p:nvGrpSpPr>
          <p:cNvPr id="18" name="Group 18"/>
          <p:cNvGrpSpPr/>
          <p:nvPr/>
        </p:nvGrpSpPr>
        <p:grpSpPr>
          <a:xfrm>
            <a:off x="573219" y="1742380"/>
            <a:ext cx="1360587" cy="1360587"/>
            <a:chOff x="0" y="0"/>
            <a:chExt cx="1814116" cy="1814116"/>
          </a:xfrm>
        </p:grpSpPr>
        <p:grpSp>
          <p:nvGrpSpPr>
            <p:cNvPr id="19" name="Group 19"/>
            <p:cNvGrpSpPr/>
            <p:nvPr/>
          </p:nvGrpSpPr>
          <p:grpSpPr>
            <a:xfrm>
              <a:off x="0" y="0"/>
              <a:ext cx="1814116" cy="1814116"/>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sp>
          <p:sp>
            <p:nvSpPr>
              <p:cNvPr id="21" name="TextBox 21"/>
              <p:cNvSpPr txBox="1"/>
              <p:nvPr/>
            </p:nvSpPr>
            <p:spPr>
              <a:xfrm>
                <a:off x="76200" y="66675"/>
                <a:ext cx="660400" cy="669925"/>
              </a:xfrm>
              <a:prstGeom prst="rect">
                <a:avLst/>
              </a:prstGeom>
            </p:spPr>
            <p:txBody>
              <a:bodyPr lIns="33046" tIns="33046" rIns="33046" bIns="33046" rtlCol="0" anchor="ctr"/>
              <a:lstStyle/>
              <a:p>
                <a:pPr algn="ctr">
                  <a:lnSpc>
                    <a:spcPts val="2519"/>
                  </a:lnSpc>
                </a:pPr>
                <a:endParaRPr/>
              </a:p>
            </p:txBody>
          </p:sp>
        </p:grpSp>
        <p:sp>
          <p:nvSpPr>
            <p:cNvPr id="22" name="Freeform 22"/>
            <p:cNvSpPr/>
            <p:nvPr/>
          </p:nvSpPr>
          <p:spPr>
            <a:xfrm rot="-420000">
              <a:off x="11199" y="34673"/>
              <a:ext cx="1791718" cy="1791718"/>
            </a:xfrm>
            <a:custGeom>
              <a:avLst/>
              <a:gdLst/>
              <a:ahLst/>
              <a:cxnLst/>
              <a:rect l="l" t="t" r="r" b="b"/>
              <a:pathLst>
                <a:path w="1791718" h="1791718">
                  <a:moveTo>
                    <a:pt x="195937" y="0"/>
                  </a:moveTo>
                  <a:lnTo>
                    <a:pt x="1791718" y="195937"/>
                  </a:lnTo>
                  <a:lnTo>
                    <a:pt x="1595781" y="1791717"/>
                  </a:lnTo>
                  <a:lnTo>
                    <a:pt x="0" y="1595780"/>
                  </a:lnTo>
                  <a:lnTo>
                    <a:pt x="195937" y="0"/>
                  </a:ln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23" name="Group 23"/>
          <p:cNvGrpSpPr/>
          <p:nvPr/>
        </p:nvGrpSpPr>
        <p:grpSpPr>
          <a:xfrm>
            <a:off x="367021" y="3049553"/>
            <a:ext cx="1765783" cy="599507"/>
            <a:chOff x="0" y="0"/>
            <a:chExt cx="1490133" cy="505920"/>
          </a:xfrm>
        </p:grpSpPr>
        <p:sp>
          <p:nvSpPr>
            <p:cNvPr id="24" name="Freeform 24"/>
            <p:cNvSpPr/>
            <p:nvPr/>
          </p:nvSpPr>
          <p:spPr>
            <a:xfrm>
              <a:off x="0" y="0"/>
              <a:ext cx="1490133" cy="505920"/>
            </a:xfrm>
            <a:custGeom>
              <a:avLst/>
              <a:gdLst/>
              <a:ahLst/>
              <a:cxnLst/>
              <a:rect l="l" t="t" r="r" b="b"/>
              <a:pathLst>
                <a:path w="1490133" h="505920">
                  <a:moveTo>
                    <a:pt x="252960" y="0"/>
                  </a:moveTo>
                  <a:lnTo>
                    <a:pt x="1237173" y="0"/>
                  </a:lnTo>
                  <a:cubicBezTo>
                    <a:pt x="1304262" y="0"/>
                    <a:pt x="1368604" y="26651"/>
                    <a:pt x="1416043" y="74090"/>
                  </a:cubicBezTo>
                  <a:cubicBezTo>
                    <a:pt x="1463482" y="121530"/>
                    <a:pt x="1490133" y="185871"/>
                    <a:pt x="1490133" y="252960"/>
                  </a:cubicBezTo>
                  <a:lnTo>
                    <a:pt x="1490133" y="252960"/>
                  </a:lnTo>
                  <a:cubicBezTo>
                    <a:pt x="1490133" y="392666"/>
                    <a:pt x="1376879" y="505920"/>
                    <a:pt x="1237173" y="505920"/>
                  </a:cubicBezTo>
                  <a:lnTo>
                    <a:pt x="252960" y="505920"/>
                  </a:lnTo>
                  <a:cubicBezTo>
                    <a:pt x="113254" y="505920"/>
                    <a:pt x="0" y="392666"/>
                    <a:pt x="0" y="252960"/>
                  </a:cubicBezTo>
                  <a:lnTo>
                    <a:pt x="0" y="252960"/>
                  </a:lnTo>
                  <a:cubicBezTo>
                    <a:pt x="0" y="113254"/>
                    <a:pt x="113254" y="0"/>
                    <a:pt x="252960" y="0"/>
                  </a:cubicBezTo>
                  <a:close/>
                </a:path>
              </a:pathLst>
            </a:custGeom>
            <a:solidFill>
              <a:srgbClr val="3023AE"/>
            </a:solidFill>
          </p:spPr>
        </p:sp>
        <p:sp>
          <p:nvSpPr>
            <p:cNvPr id="25" name="TextBox 25"/>
            <p:cNvSpPr txBox="1"/>
            <p:nvPr/>
          </p:nvSpPr>
          <p:spPr>
            <a:xfrm>
              <a:off x="0" y="-9525"/>
              <a:ext cx="1490133" cy="515445"/>
            </a:xfrm>
            <a:prstGeom prst="rect">
              <a:avLst/>
            </a:prstGeom>
          </p:spPr>
          <p:txBody>
            <a:bodyPr lIns="33046" tIns="33046" rIns="33046" bIns="33046" rtlCol="0" anchor="ctr"/>
            <a:lstStyle/>
            <a:p>
              <a:pPr algn="ctr">
                <a:lnSpc>
                  <a:spcPts val="2519"/>
                </a:lnSpc>
              </a:pPr>
              <a:endParaRPr/>
            </a:p>
          </p:txBody>
        </p:sp>
      </p:grpSp>
      <p:grpSp>
        <p:nvGrpSpPr>
          <p:cNvPr id="26" name="Group 26"/>
          <p:cNvGrpSpPr/>
          <p:nvPr/>
        </p:nvGrpSpPr>
        <p:grpSpPr>
          <a:xfrm>
            <a:off x="1628873" y="1759543"/>
            <a:ext cx="1401273" cy="399322"/>
            <a:chOff x="0" y="0"/>
            <a:chExt cx="1490133" cy="424645"/>
          </a:xfrm>
        </p:grpSpPr>
        <p:sp>
          <p:nvSpPr>
            <p:cNvPr id="27" name="Freeform 27"/>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gradFill rotWithShape="1">
              <a:gsLst>
                <a:gs pos="0">
                  <a:srgbClr val="CDFFD8">
                    <a:alpha val="100000"/>
                  </a:srgbClr>
                </a:gs>
                <a:gs pos="100000">
                  <a:srgbClr val="94B9FF">
                    <a:alpha val="100000"/>
                  </a:srgbClr>
                </a:gs>
              </a:gsLst>
              <a:lin ang="0"/>
            </a:gradFill>
          </p:spPr>
        </p:sp>
        <p:sp>
          <p:nvSpPr>
            <p:cNvPr id="28" name="TextBox 28"/>
            <p:cNvSpPr txBox="1"/>
            <p:nvPr/>
          </p:nvSpPr>
          <p:spPr>
            <a:xfrm>
              <a:off x="0" y="-9525"/>
              <a:ext cx="1490133" cy="434170"/>
            </a:xfrm>
            <a:prstGeom prst="rect">
              <a:avLst/>
            </a:prstGeom>
          </p:spPr>
          <p:txBody>
            <a:bodyPr lIns="26224" tIns="26224" rIns="26224" bIns="26224" rtlCol="0" anchor="ctr"/>
            <a:lstStyle/>
            <a:p>
              <a:pPr algn="ctr">
                <a:lnSpc>
                  <a:spcPts val="2519"/>
                </a:lnSpc>
              </a:pPr>
              <a:endParaRPr/>
            </a:p>
          </p:txBody>
        </p:sp>
      </p:grpSp>
      <p:grpSp>
        <p:nvGrpSpPr>
          <p:cNvPr id="29" name="Group 29"/>
          <p:cNvGrpSpPr/>
          <p:nvPr/>
        </p:nvGrpSpPr>
        <p:grpSpPr>
          <a:xfrm>
            <a:off x="569619" y="5768376"/>
            <a:ext cx="1360587" cy="1360587"/>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sp>
        <p:sp>
          <p:nvSpPr>
            <p:cNvPr id="31" name="TextBox 31"/>
            <p:cNvSpPr txBox="1"/>
            <p:nvPr/>
          </p:nvSpPr>
          <p:spPr>
            <a:xfrm>
              <a:off x="76200" y="66675"/>
              <a:ext cx="660400" cy="669925"/>
            </a:xfrm>
            <a:prstGeom prst="rect">
              <a:avLst/>
            </a:prstGeom>
          </p:spPr>
          <p:txBody>
            <a:bodyPr lIns="33046" tIns="33046" rIns="33046" bIns="33046" rtlCol="0" anchor="ctr"/>
            <a:lstStyle/>
            <a:p>
              <a:pPr algn="ctr">
                <a:lnSpc>
                  <a:spcPts val="2519"/>
                </a:lnSpc>
              </a:pPr>
              <a:endParaRPr/>
            </a:p>
          </p:txBody>
        </p:sp>
      </p:grpSp>
      <p:grpSp>
        <p:nvGrpSpPr>
          <p:cNvPr id="32" name="Group 32"/>
          <p:cNvGrpSpPr/>
          <p:nvPr/>
        </p:nvGrpSpPr>
        <p:grpSpPr>
          <a:xfrm>
            <a:off x="367021" y="7058386"/>
            <a:ext cx="1765783" cy="503197"/>
            <a:chOff x="0" y="0"/>
            <a:chExt cx="1490133" cy="424645"/>
          </a:xfrm>
        </p:grpSpPr>
        <p:sp>
          <p:nvSpPr>
            <p:cNvPr id="33" name="Freeform 33"/>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34" name="TextBox 34"/>
            <p:cNvSpPr txBox="1"/>
            <p:nvPr/>
          </p:nvSpPr>
          <p:spPr>
            <a:xfrm>
              <a:off x="0" y="-9525"/>
              <a:ext cx="1490133" cy="434170"/>
            </a:xfrm>
            <a:prstGeom prst="rect">
              <a:avLst/>
            </a:prstGeom>
          </p:spPr>
          <p:txBody>
            <a:bodyPr lIns="33046" tIns="33046" rIns="33046" bIns="33046" rtlCol="0" anchor="ctr"/>
            <a:lstStyle/>
            <a:p>
              <a:pPr algn="ctr">
                <a:lnSpc>
                  <a:spcPts val="2519"/>
                </a:lnSpc>
              </a:pPr>
              <a:endParaRPr/>
            </a:p>
          </p:txBody>
        </p:sp>
      </p:grpSp>
      <p:grpSp>
        <p:nvGrpSpPr>
          <p:cNvPr id="35" name="Group 35"/>
          <p:cNvGrpSpPr/>
          <p:nvPr/>
        </p:nvGrpSpPr>
        <p:grpSpPr>
          <a:xfrm>
            <a:off x="10584042" y="5768376"/>
            <a:ext cx="1360587" cy="1360587"/>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FF7AD">
                    <a:alpha val="100000"/>
                  </a:srgbClr>
                </a:gs>
                <a:gs pos="100000">
                  <a:srgbClr val="FFA9F9">
                    <a:alpha val="100000"/>
                  </a:srgbClr>
                </a:gs>
              </a:gsLst>
              <a:lin ang="0"/>
            </a:gradFill>
          </p:spPr>
        </p:sp>
        <p:sp>
          <p:nvSpPr>
            <p:cNvPr id="37" name="TextBox 37"/>
            <p:cNvSpPr txBox="1"/>
            <p:nvPr/>
          </p:nvSpPr>
          <p:spPr>
            <a:xfrm>
              <a:off x="76200" y="66675"/>
              <a:ext cx="660400" cy="669925"/>
            </a:xfrm>
            <a:prstGeom prst="rect">
              <a:avLst/>
            </a:prstGeom>
          </p:spPr>
          <p:txBody>
            <a:bodyPr lIns="33046" tIns="33046" rIns="33046" bIns="33046" rtlCol="0" anchor="ctr"/>
            <a:lstStyle/>
            <a:p>
              <a:pPr algn="ctr">
                <a:lnSpc>
                  <a:spcPts val="2519"/>
                </a:lnSpc>
              </a:pPr>
              <a:endParaRPr/>
            </a:p>
          </p:txBody>
        </p:sp>
      </p:grpSp>
      <p:grpSp>
        <p:nvGrpSpPr>
          <p:cNvPr id="38" name="Group 38"/>
          <p:cNvGrpSpPr>
            <a:grpSpLocks noChangeAspect="1"/>
          </p:cNvGrpSpPr>
          <p:nvPr/>
        </p:nvGrpSpPr>
        <p:grpSpPr>
          <a:xfrm>
            <a:off x="10676398" y="5860734"/>
            <a:ext cx="1175875" cy="1175870"/>
            <a:chOff x="0" y="0"/>
            <a:chExt cx="6350000" cy="6349975"/>
          </a:xfrm>
        </p:grpSpPr>
        <p:sp>
          <p:nvSpPr>
            <p:cNvPr id="39" name="Freeform 3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solidFill>
              <a:srgbClr val="000000">
                <a:alpha val="0"/>
              </a:srgbClr>
            </a:solidFill>
            <a:ln w="12700">
              <a:solidFill>
                <a:srgbClr val="000000"/>
              </a:solidFill>
            </a:ln>
          </p:spPr>
        </p:sp>
      </p:grpSp>
      <p:grpSp>
        <p:nvGrpSpPr>
          <p:cNvPr id="40" name="Group 40"/>
          <p:cNvGrpSpPr/>
          <p:nvPr/>
        </p:nvGrpSpPr>
        <p:grpSpPr>
          <a:xfrm>
            <a:off x="10381444" y="7058386"/>
            <a:ext cx="1765783" cy="503197"/>
            <a:chOff x="0" y="0"/>
            <a:chExt cx="1490133" cy="424645"/>
          </a:xfrm>
        </p:grpSpPr>
        <p:sp>
          <p:nvSpPr>
            <p:cNvPr id="41" name="Freeform 41"/>
            <p:cNvSpPr/>
            <p:nvPr/>
          </p:nvSpPr>
          <p:spPr>
            <a:xfrm>
              <a:off x="0" y="0"/>
              <a:ext cx="1490133" cy="424645"/>
            </a:xfrm>
            <a:custGeom>
              <a:avLst/>
              <a:gdLst/>
              <a:ahLst/>
              <a:cxnLst/>
              <a:rect l="l" t="t" r="r" b="b"/>
              <a:pathLst>
                <a:path w="1490133" h="424645">
                  <a:moveTo>
                    <a:pt x="212323" y="0"/>
                  </a:moveTo>
                  <a:lnTo>
                    <a:pt x="1277811" y="0"/>
                  </a:lnTo>
                  <a:cubicBezTo>
                    <a:pt x="1334122" y="0"/>
                    <a:pt x="1388127" y="22370"/>
                    <a:pt x="1427946" y="62188"/>
                  </a:cubicBezTo>
                  <a:cubicBezTo>
                    <a:pt x="1467764" y="102006"/>
                    <a:pt x="1490133" y="156011"/>
                    <a:pt x="1490133" y="212323"/>
                  </a:cubicBezTo>
                  <a:lnTo>
                    <a:pt x="1490133" y="212323"/>
                  </a:lnTo>
                  <a:cubicBezTo>
                    <a:pt x="1490133" y="268634"/>
                    <a:pt x="1467764" y="322639"/>
                    <a:pt x="1427946" y="362457"/>
                  </a:cubicBezTo>
                  <a:cubicBezTo>
                    <a:pt x="1388127" y="402275"/>
                    <a:pt x="1334122" y="424645"/>
                    <a:pt x="1277811" y="424645"/>
                  </a:cubicBezTo>
                  <a:lnTo>
                    <a:pt x="212323" y="424645"/>
                  </a:lnTo>
                  <a:cubicBezTo>
                    <a:pt x="156011" y="424645"/>
                    <a:pt x="102006" y="402275"/>
                    <a:pt x="62188" y="362457"/>
                  </a:cubicBezTo>
                  <a:cubicBezTo>
                    <a:pt x="22370" y="322639"/>
                    <a:pt x="0" y="268634"/>
                    <a:pt x="0" y="212323"/>
                  </a:cubicBezTo>
                  <a:lnTo>
                    <a:pt x="0" y="212323"/>
                  </a:lnTo>
                  <a:cubicBezTo>
                    <a:pt x="0" y="156011"/>
                    <a:pt x="22370" y="102006"/>
                    <a:pt x="62188" y="62188"/>
                  </a:cubicBezTo>
                  <a:cubicBezTo>
                    <a:pt x="102006" y="22370"/>
                    <a:pt x="156011" y="0"/>
                    <a:pt x="212323" y="0"/>
                  </a:cubicBezTo>
                  <a:close/>
                </a:path>
              </a:pathLst>
            </a:custGeom>
            <a:solidFill>
              <a:srgbClr val="3023AE"/>
            </a:solidFill>
          </p:spPr>
        </p:sp>
        <p:sp>
          <p:nvSpPr>
            <p:cNvPr id="42" name="TextBox 42"/>
            <p:cNvSpPr txBox="1"/>
            <p:nvPr/>
          </p:nvSpPr>
          <p:spPr>
            <a:xfrm>
              <a:off x="0" y="-9525"/>
              <a:ext cx="1490133" cy="434170"/>
            </a:xfrm>
            <a:prstGeom prst="rect">
              <a:avLst/>
            </a:prstGeom>
          </p:spPr>
          <p:txBody>
            <a:bodyPr lIns="33046" tIns="33046" rIns="33046" bIns="33046" rtlCol="0" anchor="ctr"/>
            <a:lstStyle/>
            <a:p>
              <a:pPr algn="ctr">
                <a:lnSpc>
                  <a:spcPts val="2519"/>
                </a:lnSpc>
              </a:pPr>
              <a:endParaRPr/>
            </a:p>
          </p:txBody>
        </p:sp>
      </p:grpSp>
      <p:sp>
        <p:nvSpPr>
          <p:cNvPr id="43" name="Freeform 43"/>
          <p:cNvSpPr/>
          <p:nvPr/>
        </p:nvSpPr>
        <p:spPr>
          <a:xfrm>
            <a:off x="634446" y="5829603"/>
            <a:ext cx="1238133" cy="1238133"/>
          </a:xfrm>
          <a:custGeom>
            <a:avLst/>
            <a:gdLst/>
            <a:ahLst/>
            <a:cxnLst/>
            <a:rect l="l" t="t" r="r" b="b"/>
            <a:pathLst>
              <a:path w="1238133" h="1238133">
                <a:moveTo>
                  <a:pt x="0" y="0"/>
                </a:moveTo>
                <a:lnTo>
                  <a:pt x="1238133" y="0"/>
                </a:lnTo>
                <a:lnTo>
                  <a:pt x="1238133" y="1238133"/>
                </a:lnTo>
                <a:lnTo>
                  <a:pt x="0" y="1238133"/>
                </a:lnTo>
                <a:lnTo>
                  <a:pt x="0" y="0"/>
                </a:lnTo>
                <a:close/>
              </a:path>
            </a:pathLst>
          </a:custGeom>
          <a:blipFill>
            <a:blip r:embed="rId6" cstate="screen">
              <a:extLst>
                <a:ext uri="{28A0092B-C50C-407E-A947-70E740481C1C}">
                  <a14:useLocalDpi xmlns:a14="http://schemas.microsoft.com/office/drawing/2010/main"/>
                </a:ext>
              </a:extLst>
            </a:blip>
            <a:stretch>
              <a:fillRect/>
            </a:stretch>
          </a:blipFill>
          <a:ln cap="rnd">
            <a:noFill/>
            <a:prstDash val="solid"/>
            <a:round/>
          </a:ln>
        </p:spPr>
      </p:sp>
      <p:sp>
        <p:nvSpPr>
          <p:cNvPr id="44" name="TextBox 44"/>
          <p:cNvSpPr txBox="1"/>
          <p:nvPr/>
        </p:nvSpPr>
        <p:spPr>
          <a:xfrm>
            <a:off x="519134" y="3099367"/>
            <a:ext cx="1461556" cy="412527"/>
          </a:xfrm>
          <a:prstGeom prst="rect">
            <a:avLst/>
          </a:prstGeom>
        </p:spPr>
        <p:txBody>
          <a:bodyPr lIns="0" tIns="0" rIns="0" bIns="0" rtlCol="0" anchor="t">
            <a:spAutoFit/>
          </a:bodyPr>
          <a:lstStyle/>
          <a:p>
            <a:pPr algn="ctr">
              <a:lnSpc>
                <a:spcPts val="1543"/>
              </a:lnSpc>
              <a:spcBef>
                <a:spcPct val="0"/>
              </a:spcBef>
            </a:pPr>
            <a:r>
              <a:rPr lang="en-US" sz="1365">
                <a:solidFill>
                  <a:srgbClr val="FFF9F9"/>
                </a:solidFill>
                <a:latin typeface="Horizon"/>
              </a:rPr>
              <a:t>moria GROHAR</a:t>
            </a:r>
          </a:p>
        </p:txBody>
      </p:sp>
      <p:sp>
        <p:nvSpPr>
          <p:cNvPr id="45" name="TextBox 45"/>
          <p:cNvSpPr txBox="1"/>
          <p:nvPr/>
        </p:nvSpPr>
        <p:spPr>
          <a:xfrm>
            <a:off x="1463185" y="1843730"/>
            <a:ext cx="1732649" cy="230949"/>
          </a:xfrm>
          <a:prstGeom prst="rect">
            <a:avLst/>
          </a:prstGeom>
        </p:spPr>
        <p:txBody>
          <a:bodyPr lIns="0" tIns="0" rIns="0" bIns="0" rtlCol="0" anchor="t">
            <a:spAutoFit/>
          </a:bodyPr>
          <a:lstStyle/>
          <a:p>
            <a:pPr algn="ctr">
              <a:lnSpc>
                <a:spcPts val="1740"/>
              </a:lnSpc>
              <a:spcBef>
                <a:spcPct val="0"/>
              </a:spcBef>
            </a:pPr>
            <a:r>
              <a:rPr lang="en-US" sz="1527">
                <a:solidFill>
                  <a:srgbClr val="000000"/>
                </a:solidFill>
                <a:latin typeface="Michegar Bold Italics"/>
              </a:rPr>
              <a:t>TEAM LEADER</a:t>
            </a:r>
          </a:p>
        </p:txBody>
      </p:sp>
      <p:sp>
        <p:nvSpPr>
          <p:cNvPr id="46" name="TextBox 46"/>
          <p:cNvSpPr txBox="1"/>
          <p:nvPr/>
        </p:nvSpPr>
        <p:spPr>
          <a:xfrm>
            <a:off x="519134" y="7108200"/>
            <a:ext cx="1461556" cy="412527"/>
          </a:xfrm>
          <a:prstGeom prst="rect">
            <a:avLst/>
          </a:prstGeom>
        </p:spPr>
        <p:txBody>
          <a:bodyPr lIns="0" tIns="0" rIns="0" bIns="0" rtlCol="0" anchor="t">
            <a:spAutoFit/>
          </a:bodyPr>
          <a:lstStyle/>
          <a:p>
            <a:pPr algn="ctr">
              <a:lnSpc>
                <a:spcPts val="1543"/>
              </a:lnSpc>
              <a:spcBef>
                <a:spcPct val="0"/>
              </a:spcBef>
            </a:pPr>
            <a:r>
              <a:rPr lang="en-US" sz="1365">
                <a:solidFill>
                  <a:srgbClr val="FFF9F9"/>
                </a:solidFill>
                <a:latin typeface="Horizon"/>
              </a:rPr>
              <a:t>shirel zecharia</a:t>
            </a:r>
          </a:p>
        </p:txBody>
      </p:sp>
      <p:sp>
        <p:nvSpPr>
          <p:cNvPr id="47" name="TextBox 47"/>
          <p:cNvSpPr txBox="1"/>
          <p:nvPr/>
        </p:nvSpPr>
        <p:spPr>
          <a:xfrm>
            <a:off x="10533557" y="7108200"/>
            <a:ext cx="1461556" cy="412527"/>
          </a:xfrm>
          <a:prstGeom prst="rect">
            <a:avLst/>
          </a:prstGeom>
        </p:spPr>
        <p:txBody>
          <a:bodyPr lIns="0" tIns="0" rIns="0" bIns="0" rtlCol="0" anchor="t">
            <a:spAutoFit/>
          </a:bodyPr>
          <a:lstStyle/>
          <a:p>
            <a:pPr algn="ctr">
              <a:lnSpc>
                <a:spcPts val="1543"/>
              </a:lnSpc>
            </a:pPr>
            <a:r>
              <a:rPr lang="en-US" sz="1365">
                <a:solidFill>
                  <a:srgbClr val="FFF9F9"/>
                </a:solidFill>
                <a:latin typeface="Horizon"/>
              </a:rPr>
              <a:t>yakov</a:t>
            </a:r>
          </a:p>
          <a:p>
            <a:pPr algn="ctr">
              <a:lnSpc>
                <a:spcPts val="1543"/>
              </a:lnSpc>
              <a:spcBef>
                <a:spcPct val="0"/>
              </a:spcBef>
            </a:pPr>
            <a:r>
              <a:rPr lang="en-US" sz="1365">
                <a:solidFill>
                  <a:srgbClr val="FFF9F9"/>
                </a:solidFill>
                <a:latin typeface="Horizon"/>
              </a:rPr>
              <a:t>elkobi</a:t>
            </a:r>
          </a:p>
        </p:txBody>
      </p:sp>
      <p:sp>
        <p:nvSpPr>
          <p:cNvPr id="48" name="TextBox 48"/>
          <p:cNvSpPr txBox="1"/>
          <p:nvPr/>
        </p:nvSpPr>
        <p:spPr>
          <a:xfrm>
            <a:off x="6435253" y="1047809"/>
            <a:ext cx="5417495" cy="441768"/>
          </a:xfrm>
          <a:prstGeom prst="rect">
            <a:avLst/>
          </a:prstGeom>
        </p:spPr>
        <p:txBody>
          <a:bodyPr lIns="0" tIns="0" rIns="0" bIns="0" rtlCol="0" anchor="t">
            <a:spAutoFit/>
          </a:bodyPr>
          <a:lstStyle/>
          <a:p>
            <a:pPr algn="ctr">
              <a:lnSpc>
                <a:spcPts val="3391"/>
              </a:lnSpc>
              <a:spcBef>
                <a:spcPct val="0"/>
              </a:spcBef>
            </a:pPr>
            <a:r>
              <a:rPr lang="en-US" sz="2974">
                <a:solidFill>
                  <a:srgbClr val="000000"/>
                </a:solidFill>
                <a:latin typeface="Michegar Bold Italics"/>
              </a:rPr>
              <a:t>MEET THE TEAM</a:t>
            </a:r>
          </a:p>
        </p:txBody>
      </p:sp>
      <p:sp>
        <p:nvSpPr>
          <p:cNvPr id="49" name="TextBox 49"/>
          <p:cNvSpPr txBox="1"/>
          <p:nvPr/>
        </p:nvSpPr>
        <p:spPr>
          <a:xfrm>
            <a:off x="3195833" y="1703243"/>
            <a:ext cx="4451897" cy="1897380"/>
          </a:xfrm>
          <a:prstGeom prst="rect">
            <a:avLst/>
          </a:prstGeom>
        </p:spPr>
        <p:txBody>
          <a:bodyPr lIns="0" tIns="0" rIns="0" bIns="0" rtlCol="0" anchor="t">
            <a:spAutoFit/>
          </a:bodyPr>
          <a:lstStyle/>
          <a:p>
            <a:pPr>
              <a:lnSpc>
                <a:spcPts val="2520"/>
              </a:lnSpc>
            </a:pPr>
            <a:r>
              <a:rPr lang="en-US" sz="1800">
                <a:solidFill>
                  <a:srgbClr val="000000"/>
                </a:solidFill>
                <a:latin typeface="Poppins Bold"/>
              </a:rPr>
              <a:t>Screens: </a:t>
            </a:r>
          </a:p>
          <a:p>
            <a:pPr>
              <a:lnSpc>
                <a:spcPts val="2520"/>
              </a:lnSpc>
            </a:pPr>
            <a:r>
              <a:rPr lang="en-US" sz="1800">
                <a:solidFill>
                  <a:srgbClr val="000000"/>
                </a:solidFill>
                <a:latin typeface="Poppins"/>
              </a:rPr>
              <a:t>Login, Registration, </a:t>
            </a:r>
          </a:p>
          <a:p>
            <a:pPr>
              <a:lnSpc>
                <a:spcPts val="2520"/>
              </a:lnSpc>
            </a:pPr>
            <a:r>
              <a:rPr lang="en-US" sz="1800">
                <a:solidFill>
                  <a:srgbClr val="000000"/>
                </a:solidFill>
                <a:latin typeface="Poppins"/>
              </a:rPr>
              <a:t>Chats Driver, Chats client</a:t>
            </a:r>
          </a:p>
          <a:p>
            <a:pPr>
              <a:lnSpc>
                <a:spcPts val="2520"/>
              </a:lnSpc>
            </a:pPr>
            <a:endParaRPr lang="en-US" sz="1800">
              <a:solidFill>
                <a:srgbClr val="000000"/>
              </a:solidFill>
              <a:latin typeface="Poppins"/>
            </a:endParaRPr>
          </a:p>
          <a:p>
            <a:pPr>
              <a:lnSpc>
                <a:spcPts val="2520"/>
              </a:lnSpc>
            </a:pPr>
            <a:endParaRPr lang="en-US" sz="1800">
              <a:solidFill>
                <a:srgbClr val="000000"/>
              </a:solidFill>
              <a:latin typeface="Poppins"/>
            </a:endParaRPr>
          </a:p>
          <a:p>
            <a:pPr>
              <a:lnSpc>
                <a:spcPts val="2520"/>
              </a:lnSpc>
            </a:pPr>
            <a:endParaRPr lang="en-US" sz="1800">
              <a:solidFill>
                <a:srgbClr val="000000"/>
              </a:solidFill>
              <a:latin typeface="Poppins"/>
            </a:endParaRPr>
          </a:p>
        </p:txBody>
      </p:sp>
      <p:sp>
        <p:nvSpPr>
          <p:cNvPr id="50" name="TextBox 50"/>
          <p:cNvSpPr txBox="1"/>
          <p:nvPr/>
        </p:nvSpPr>
        <p:spPr>
          <a:xfrm>
            <a:off x="13210256" y="1685230"/>
            <a:ext cx="4451897" cy="1583055"/>
          </a:xfrm>
          <a:prstGeom prst="rect">
            <a:avLst/>
          </a:prstGeom>
        </p:spPr>
        <p:txBody>
          <a:bodyPr lIns="0" tIns="0" rIns="0" bIns="0" rtlCol="0" anchor="t">
            <a:spAutoFit/>
          </a:bodyPr>
          <a:lstStyle/>
          <a:p>
            <a:pPr>
              <a:lnSpc>
                <a:spcPts val="2520"/>
              </a:lnSpc>
            </a:pPr>
            <a:r>
              <a:rPr lang="en-US" sz="1800">
                <a:solidFill>
                  <a:srgbClr val="000000"/>
                </a:solidFill>
                <a:latin typeface="Poppins Bold"/>
              </a:rPr>
              <a:t>Screens: </a:t>
            </a:r>
          </a:p>
          <a:p>
            <a:pPr>
              <a:lnSpc>
                <a:spcPts val="2520"/>
              </a:lnSpc>
            </a:pPr>
            <a:r>
              <a:rPr lang="en-US" sz="1800">
                <a:solidFill>
                  <a:srgbClr val="000000"/>
                </a:solidFill>
                <a:latin typeface="Poppins"/>
              </a:rPr>
              <a:t>Pick driver, Package status, My drives, Edit Profile, Edit delivery, Choosen deliveries, Home screen client, Home screen Driver</a:t>
            </a:r>
          </a:p>
        </p:txBody>
      </p:sp>
      <p:sp>
        <p:nvSpPr>
          <p:cNvPr id="51" name="TextBox 51"/>
          <p:cNvSpPr txBox="1"/>
          <p:nvPr/>
        </p:nvSpPr>
        <p:spPr>
          <a:xfrm>
            <a:off x="3195833" y="5845001"/>
            <a:ext cx="4556493" cy="1897380"/>
          </a:xfrm>
          <a:prstGeom prst="rect">
            <a:avLst/>
          </a:prstGeom>
        </p:spPr>
        <p:txBody>
          <a:bodyPr lIns="0" tIns="0" rIns="0" bIns="0" rtlCol="0" anchor="t">
            <a:spAutoFit/>
          </a:bodyPr>
          <a:lstStyle/>
          <a:p>
            <a:pPr>
              <a:lnSpc>
                <a:spcPts val="2520"/>
              </a:lnSpc>
            </a:pPr>
            <a:r>
              <a:rPr lang="en-US" sz="1800">
                <a:solidFill>
                  <a:srgbClr val="000000"/>
                </a:solidFill>
                <a:latin typeface="Poppins Bold"/>
              </a:rPr>
              <a:t>Screens: </a:t>
            </a:r>
          </a:p>
          <a:p>
            <a:pPr>
              <a:lnSpc>
                <a:spcPts val="2520"/>
              </a:lnSpc>
            </a:pPr>
            <a:r>
              <a:rPr lang="en-US" sz="1800">
                <a:solidFill>
                  <a:srgbClr val="000000"/>
                </a:solidFill>
                <a:latin typeface="Poppins"/>
              </a:rPr>
              <a:t>Add drive, New delivery (add package),</a:t>
            </a:r>
          </a:p>
          <a:p>
            <a:pPr>
              <a:lnSpc>
                <a:spcPts val="2520"/>
              </a:lnSpc>
            </a:pPr>
            <a:r>
              <a:rPr lang="en-US" sz="1800">
                <a:solidFill>
                  <a:srgbClr val="000000"/>
                </a:solidFill>
                <a:latin typeface="Poppins"/>
              </a:rPr>
              <a:t>Pick packages</a:t>
            </a:r>
          </a:p>
          <a:p>
            <a:pPr>
              <a:lnSpc>
                <a:spcPts val="2520"/>
              </a:lnSpc>
            </a:pPr>
            <a:endParaRPr lang="en-US" sz="1800">
              <a:solidFill>
                <a:srgbClr val="000000"/>
              </a:solidFill>
              <a:latin typeface="Poppins"/>
            </a:endParaRPr>
          </a:p>
          <a:p>
            <a:pPr>
              <a:lnSpc>
                <a:spcPts val="2520"/>
              </a:lnSpc>
            </a:pPr>
            <a:endParaRPr lang="en-US" sz="1800">
              <a:solidFill>
                <a:srgbClr val="000000"/>
              </a:solidFill>
              <a:latin typeface="Poppins"/>
            </a:endParaRPr>
          </a:p>
          <a:p>
            <a:pPr>
              <a:lnSpc>
                <a:spcPts val="2520"/>
              </a:lnSpc>
            </a:pPr>
            <a:endParaRPr lang="en-US" sz="1800">
              <a:solidFill>
                <a:srgbClr val="000000"/>
              </a:solidFill>
              <a:latin typeface="Poppins"/>
            </a:endParaRPr>
          </a:p>
        </p:txBody>
      </p:sp>
      <p:sp>
        <p:nvSpPr>
          <p:cNvPr id="52" name="TextBox 52"/>
          <p:cNvSpPr txBox="1"/>
          <p:nvPr/>
        </p:nvSpPr>
        <p:spPr>
          <a:xfrm>
            <a:off x="13210256" y="5845001"/>
            <a:ext cx="4451897" cy="1583055"/>
          </a:xfrm>
          <a:prstGeom prst="rect">
            <a:avLst/>
          </a:prstGeom>
        </p:spPr>
        <p:txBody>
          <a:bodyPr lIns="0" tIns="0" rIns="0" bIns="0" rtlCol="0" anchor="t">
            <a:spAutoFit/>
          </a:bodyPr>
          <a:lstStyle/>
          <a:p>
            <a:pPr>
              <a:lnSpc>
                <a:spcPts val="2520"/>
              </a:lnSpc>
            </a:pPr>
            <a:r>
              <a:rPr lang="en-US" sz="1800">
                <a:solidFill>
                  <a:srgbClr val="000000"/>
                </a:solidFill>
                <a:latin typeface="Poppins Bold"/>
              </a:rPr>
              <a:t>Screens: </a:t>
            </a:r>
          </a:p>
          <a:p>
            <a:pPr>
              <a:lnSpc>
                <a:spcPts val="2520"/>
              </a:lnSpc>
            </a:pPr>
            <a:r>
              <a:rPr lang="en-US" sz="1800">
                <a:solidFill>
                  <a:srgbClr val="000000"/>
                </a:solidFill>
                <a:latin typeface="Poppins"/>
              </a:rPr>
              <a:t>Reviews received, Reviews Given</a:t>
            </a:r>
          </a:p>
          <a:p>
            <a:pPr>
              <a:lnSpc>
                <a:spcPts val="2520"/>
              </a:lnSpc>
            </a:pPr>
            <a:endParaRPr lang="en-US" sz="1800">
              <a:solidFill>
                <a:srgbClr val="000000"/>
              </a:solidFill>
              <a:latin typeface="Poppins"/>
            </a:endParaRPr>
          </a:p>
          <a:p>
            <a:pPr>
              <a:lnSpc>
                <a:spcPts val="2520"/>
              </a:lnSpc>
            </a:pPr>
            <a:endParaRPr lang="en-US" sz="1800">
              <a:solidFill>
                <a:srgbClr val="000000"/>
              </a:solidFill>
              <a:latin typeface="Poppins"/>
            </a:endParaRPr>
          </a:p>
          <a:p>
            <a:pPr>
              <a:lnSpc>
                <a:spcPts val="2520"/>
              </a:lnSpc>
            </a:pPr>
            <a:endParaRPr lang="en-US" sz="1800">
              <a:solidFill>
                <a:srgbClr val="000000"/>
              </a:solidFill>
              <a:latin typeface="Poppins"/>
            </a:endParaRPr>
          </a:p>
        </p:txBody>
      </p:sp>
      <p:grpSp>
        <p:nvGrpSpPr>
          <p:cNvPr id="53" name="Group 53"/>
          <p:cNvGrpSpPr>
            <a:grpSpLocks noChangeAspect="1"/>
          </p:cNvGrpSpPr>
          <p:nvPr/>
        </p:nvGrpSpPr>
        <p:grpSpPr>
          <a:xfrm>
            <a:off x="10686222" y="5829603"/>
            <a:ext cx="1207007" cy="1207002"/>
            <a:chOff x="0" y="0"/>
            <a:chExt cx="6350000" cy="6349975"/>
          </a:xfrm>
        </p:grpSpPr>
        <p:sp>
          <p:nvSpPr>
            <p:cNvPr id="54" name="Freeform 5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cstate="screen">
                <a:extLst>
                  <a:ext uri="{28A0092B-C50C-407E-A947-70E740481C1C}">
                    <a14:useLocalDpi xmlns:a14="http://schemas.microsoft.com/office/drawing/2010/main"/>
                  </a:ext>
                </a:extLst>
              </a:blip>
              <a:stretch>
                <a:fillRect/>
              </a:stretch>
            </a:blipFill>
          </p:spPr>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92255" y="1557348"/>
            <a:ext cx="15503490" cy="7172303"/>
          </a:xfrm>
          <a:custGeom>
            <a:avLst/>
            <a:gdLst/>
            <a:ahLst/>
            <a:cxnLst/>
            <a:rect l="l" t="t" r="r" b="b"/>
            <a:pathLst>
              <a:path w="15503490" h="7172303">
                <a:moveTo>
                  <a:pt x="0" y="0"/>
                </a:moveTo>
                <a:lnTo>
                  <a:pt x="15503490" y="0"/>
                </a:lnTo>
                <a:lnTo>
                  <a:pt x="15503490" y="7172304"/>
                </a:lnTo>
                <a:lnTo>
                  <a:pt x="0" y="7172304"/>
                </a:lnTo>
                <a:lnTo>
                  <a:pt x="0" y="0"/>
                </a:lnTo>
                <a:close/>
              </a:path>
            </a:pathLst>
          </a:custGeom>
          <a:blipFill>
            <a:blip r:embed="rId2"/>
            <a:stretch>
              <a:fillRect/>
            </a:stretch>
          </a:blipFill>
        </p:spPr>
      </p:sp>
      <p:sp>
        <p:nvSpPr>
          <p:cNvPr id="3" name="TextBox 3"/>
          <p:cNvSpPr txBox="1"/>
          <p:nvPr/>
        </p:nvSpPr>
        <p:spPr>
          <a:xfrm>
            <a:off x="5831845" y="372724"/>
            <a:ext cx="6624311" cy="3705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DATABASE - USERS (CLIENT)</a:t>
            </a: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7743" y="1560722"/>
            <a:ext cx="15552514" cy="7165556"/>
          </a:xfrm>
          <a:custGeom>
            <a:avLst/>
            <a:gdLst/>
            <a:ahLst/>
            <a:cxnLst/>
            <a:rect l="l" t="t" r="r" b="b"/>
            <a:pathLst>
              <a:path w="15552514" h="7165556">
                <a:moveTo>
                  <a:pt x="0" y="0"/>
                </a:moveTo>
                <a:lnTo>
                  <a:pt x="15552514" y="0"/>
                </a:lnTo>
                <a:lnTo>
                  <a:pt x="15552514" y="7165556"/>
                </a:lnTo>
                <a:lnTo>
                  <a:pt x="0" y="7165556"/>
                </a:lnTo>
                <a:lnTo>
                  <a:pt x="0" y="0"/>
                </a:lnTo>
                <a:close/>
              </a:path>
            </a:pathLst>
          </a:custGeom>
          <a:blipFill>
            <a:blip r:embed="rId2"/>
            <a:stretch>
              <a:fillRect/>
            </a:stretch>
          </a:blipFill>
        </p:spPr>
      </p:sp>
      <p:sp>
        <p:nvSpPr>
          <p:cNvPr id="3" name="TextBox 3"/>
          <p:cNvSpPr txBox="1"/>
          <p:nvPr/>
        </p:nvSpPr>
        <p:spPr>
          <a:xfrm>
            <a:off x="5831845" y="372724"/>
            <a:ext cx="6624311" cy="3705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DATABASE - USERS (CLIENT) - DELIVERIES</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553356" y="1470091"/>
            <a:ext cx="3236308" cy="6560083"/>
            <a:chOff x="0" y="0"/>
            <a:chExt cx="9398000" cy="19050000"/>
          </a:xfrm>
        </p:grpSpPr>
        <p:sp>
          <p:nvSpPr>
            <p:cNvPr id="3" name="Freeform 3"/>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cstate="screen">
                <a:extLst>
                  <a:ext uri="{28A0092B-C50C-407E-A947-70E740481C1C}">
                    <a14:useLocalDpi xmlns:a14="http://schemas.microsoft.com/office/drawing/2010/main"/>
                  </a:ext>
                </a:extLst>
              </a:blip>
              <a:stretch>
                <a:fillRect/>
              </a:stretch>
            </a:blipFill>
          </p:spPr>
        </p:sp>
        <p:sp>
          <p:nvSpPr>
            <p:cNvPr id="4" name="Freeform 4"/>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cstate="screen">
                <a:extLst>
                  <a:ext uri="{28A0092B-C50C-407E-A947-70E740481C1C}">
                    <a14:useLocalDpi xmlns:a14="http://schemas.microsoft.com/office/drawing/2010/main"/>
                  </a:ext>
                </a:extLst>
              </a:blip>
              <a:stretch>
                <a:fillRect/>
              </a:stretch>
            </a:blipFill>
          </p:spPr>
        </p:sp>
      </p:grpSp>
      <p:grpSp>
        <p:nvGrpSpPr>
          <p:cNvPr id="5" name="Group 5"/>
          <p:cNvGrpSpPr>
            <a:grpSpLocks noChangeAspect="1"/>
          </p:cNvGrpSpPr>
          <p:nvPr/>
        </p:nvGrpSpPr>
        <p:grpSpPr>
          <a:xfrm>
            <a:off x="4039474" y="1470091"/>
            <a:ext cx="3236308" cy="6560083"/>
            <a:chOff x="0" y="0"/>
            <a:chExt cx="9398000" cy="19050000"/>
          </a:xfrm>
        </p:grpSpPr>
        <p:sp>
          <p:nvSpPr>
            <p:cNvPr id="6" name="Freeform 6"/>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4" cstate="screen">
                <a:extLst>
                  <a:ext uri="{28A0092B-C50C-407E-A947-70E740481C1C}">
                    <a14:useLocalDpi xmlns:a14="http://schemas.microsoft.com/office/drawing/2010/main"/>
                  </a:ext>
                </a:extLst>
              </a:blip>
              <a:stretch>
                <a:fillRect/>
              </a:stretch>
            </a:blipFill>
          </p:spPr>
        </p:sp>
        <p:sp>
          <p:nvSpPr>
            <p:cNvPr id="7" name="Freeform 7"/>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cstate="screen">
                <a:extLst>
                  <a:ext uri="{28A0092B-C50C-407E-A947-70E740481C1C}">
                    <a14:useLocalDpi xmlns:a14="http://schemas.microsoft.com/office/drawing/2010/main"/>
                  </a:ext>
                </a:extLst>
              </a:blip>
              <a:stretch>
                <a:fillRect/>
              </a:stretch>
            </a:blipFill>
          </p:spPr>
        </p:sp>
      </p:grpSp>
      <p:grpSp>
        <p:nvGrpSpPr>
          <p:cNvPr id="8" name="Group 8"/>
          <p:cNvGrpSpPr>
            <a:grpSpLocks noChangeAspect="1"/>
          </p:cNvGrpSpPr>
          <p:nvPr/>
        </p:nvGrpSpPr>
        <p:grpSpPr>
          <a:xfrm>
            <a:off x="7523431" y="1470091"/>
            <a:ext cx="3236308" cy="6560083"/>
            <a:chOff x="0" y="0"/>
            <a:chExt cx="9398000" cy="19050000"/>
          </a:xfrm>
        </p:grpSpPr>
        <p:sp>
          <p:nvSpPr>
            <p:cNvPr id="9" name="Freeform 9"/>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5" cstate="screen">
                <a:extLst>
                  <a:ext uri="{28A0092B-C50C-407E-A947-70E740481C1C}">
                    <a14:useLocalDpi xmlns:a14="http://schemas.microsoft.com/office/drawing/2010/main"/>
                  </a:ext>
                </a:extLst>
              </a:blip>
              <a:stretch>
                <a:fillRect l="-2376" r="-2376"/>
              </a:stretch>
            </a:blipFill>
          </p:spPr>
        </p:sp>
        <p:sp>
          <p:nvSpPr>
            <p:cNvPr id="10" name="Freeform 10"/>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cstate="screen">
                <a:extLst>
                  <a:ext uri="{28A0092B-C50C-407E-A947-70E740481C1C}">
                    <a14:useLocalDpi xmlns:a14="http://schemas.microsoft.com/office/drawing/2010/main"/>
                  </a:ext>
                </a:extLst>
              </a:blip>
              <a:stretch>
                <a:fillRect/>
              </a:stretch>
            </a:blipFill>
          </p:spPr>
        </p:sp>
      </p:grpSp>
      <p:sp>
        <p:nvSpPr>
          <p:cNvPr id="11" name="TextBox 11"/>
          <p:cNvSpPr txBox="1"/>
          <p:nvPr/>
        </p:nvSpPr>
        <p:spPr>
          <a:xfrm>
            <a:off x="5831845" y="205129"/>
            <a:ext cx="6624311" cy="3704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APPLICATION DISCRIPTION:</a:t>
            </a:r>
          </a:p>
        </p:txBody>
      </p:sp>
      <p:sp>
        <p:nvSpPr>
          <p:cNvPr id="12" name="TextBox 12"/>
          <p:cNvSpPr txBox="1"/>
          <p:nvPr/>
        </p:nvSpPr>
        <p:spPr>
          <a:xfrm>
            <a:off x="138343" y="842690"/>
            <a:ext cx="2587562" cy="381546"/>
          </a:xfrm>
          <a:prstGeom prst="rect">
            <a:avLst/>
          </a:prstGeom>
        </p:spPr>
        <p:txBody>
          <a:bodyPr lIns="0" tIns="0" rIns="0" bIns="0" rtlCol="0" anchor="t">
            <a:spAutoFit/>
          </a:bodyPr>
          <a:lstStyle/>
          <a:p>
            <a:pPr>
              <a:lnSpc>
                <a:spcPts val="2935"/>
              </a:lnSpc>
              <a:spcBef>
                <a:spcPct val="0"/>
              </a:spcBef>
            </a:pPr>
            <a:r>
              <a:rPr lang="en-US" sz="2574">
                <a:solidFill>
                  <a:srgbClr val="000000"/>
                </a:solidFill>
                <a:latin typeface="Michegar Bold Italics"/>
              </a:rPr>
              <a:t>LOGIN / SIGNUP</a:t>
            </a:r>
          </a:p>
        </p:txBody>
      </p:sp>
      <p:grpSp>
        <p:nvGrpSpPr>
          <p:cNvPr id="13" name="Group 13"/>
          <p:cNvGrpSpPr>
            <a:grpSpLocks noChangeAspect="1"/>
          </p:cNvGrpSpPr>
          <p:nvPr/>
        </p:nvGrpSpPr>
        <p:grpSpPr>
          <a:xfrm>
            <a:off x="11007389" y="1470091"/>
            <a:ext cx="3236308" cy="6560083"/>
            <a:chOff x="0" y="0"/>
            <a:chExt cx="9398000" cy="19050000"/>
          </a:xfrm>
        </p:grpSpPr>
        <p:sp>
          <p:nvSpPr>
            <p:cNvPr id="14" name="Freeform 1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6" cstate="screen">
                <a:extLst>
                  <a:ext uri="{28A0092B-C50C-407E-A947-70E740481C1C}">
                    <a14:useLocalDpi xmlns:a14="http://schemas.microsoft.com/office/drawing/2010/main"/>
                  </a:ext>
                </a:extLst>
              </a:blip>
              <a:stretch>
                <a:fillRect/>
              </a:stretch>
            </a:blipFill>
          </p:spPr>
        </p:sp>
        <p:sp>
          <p:nvSpPr>
            <p:cNvPr id="15" name="Freeform 1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cstate="screen">
                <a:extLst>
                  <a:ext uri="{28A0092B-C50C-407E-A947-70E740481C1C}">
                    <a14:useLocalDpi xmlns:a14="http://schemas.microsoft.com/office/drawing/2010/main"/>
                  </a:ext>
                </a:extLst>
              </a:blip>
              <a:stretch>
                <a:fillRect/>
              </a:stretch>
            </a:blipFill>
          </p:spPr>
        </p:sp>
      </p:grpSp>
      <p:grpSp>
        <p:nvGrpSpPr>
          <p:cNvPr id="16" name="Group 16"/>
          <p:cNvGrpSpPr>
            <a:grpSpLocks noChangeAspect="1"/>
          </p:cNvGrpSpPr>
          <p:nvPr/>
        </p:nvGrpSpPr>
        <p:grpSpPr>
          <a:xfrm>
            <a:off x="14491347" y="1470091"/>
            <a:ext cx="3236308" cy="6560083"/>
            <a:chOff x="0" y="0"/>
            <a:chExt cx="9398000" cy="19050000"/>
          </a:xfrm>
        </p:grpSpPr>
        <p:sp>
          <p:nvSpPr>
            <p:cNvPr id="17" name="Freeform 17"/>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7" cstate="screen">
                <a:extLst>
                  <a:ext uri="{28A0092B-C50C-407E-A947-70E740481C1C}">
                    <a14:useLocalDpi xmlns:a14="http://schemas.microsoft.com/office/drawing/2010/main"/>
                  </a:ext>
                </a:extLst>
              </a:blip>
              <a:stretch>
                <a:fillRect l="-2376" r="-2376"/>
              </a:stretch>
            </a:blipFill>
          </p:spPr>
        </p:sp>
        <p:sp>
          <p:nvSpPr>
            <p:cNvPr id="18" name="Freeform 18"/>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cstate="screen">
                <a:extLst>
                  <a:ext uri="{28A0092B-C50C-407E-A947-70E740481C1C}">
                    <a14:useLocalDpi xmlns:a14="http://schemas.microsoft.com/office/drawing/2010/main"/>
                  </a:ext>
                </a:extLst>
              </a:blip>
              <a:stretch>
                <a:fillRect/>
              </a:stretch>
            </a:blipFill>
          </p:spPr>
        </p:sp>
      </p:gr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58647" y="902696"/>
            <a:ext cx="4526174" cy="9174677"/>
            <a:chOff x="0" y="0"/>
            <a:chExt cx="9398000" cy="19050000"/>
          </a:xfrm>
        </p:grpSpPr>
        <p:sp>
          <p:nvSpPr>
            <p:cNvPr id="3" name="Freeform 3"/>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cstate="screen">
                <a:extLst>
                  <a:ext uri="{28A0092B-C50C-407E-A947-70E740481C1C}">
                    <a14:useLocalDpi xmlns:a14="http://schemas.microsoft.com/office/drawing/2010/main"/>
                  </a:ext>
                </a:extLst>
              </a:blip>
              <a:stretch>
                <a:fillRect/>
              </a:stretch>
            </a:blipFill>
          </p:spPr>
        </p:sp>
        <p:sp>
          <p:nvSpPr>
            <p:cNvPr id="4" name="Freeform 4"/>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cstate="screen">
                <a:extLst>
                  <a:ext uri="{28A0092B-C50C-407E-A947-70E740481C1C}">
                    <a14:useLocalDpi xmlns:a14="http://schemas.microsoft.com/office/drawing/2010/main"/>
                  </a:ext>
                </a:extLst>
              </a:blip>
              <a:stretch>
                <a:fillRect/>
              </a:stretch>
            </a:blipFill>
          </p:spPr>
        </p:sp>
      </p:grpSp>
      <p:sp>
        <p:nvSpPr>
          <p:cNvPr id="5" name="TextBox 5"/>
          <p:cNvSpPr txBox="1"/>
          <p:nvPr/>
        </p:nvSpPr>
        <p:spPr>
          <a:xfrm>
            <a:off x="287172" y="223702"/>
            <a:ext cx="1286302" cy="370522"/>
          </a:xfrm>
          <a:prstGeom prst="rect">
            <a:avLst/>
          </a:prstGeom>
        </p:spPr>
        <p:txBody>
          <a:bodyPr lIns="0" tIns="0" rIns="0" bIns="0" rtlCol="0" anchor="t">
            <a:spAutoFit/>
          </a:bodyPr>
          <a:lstStyle/>
          <a:p>
            <a:pPr>
              <a:lnSpc>
                <a:spcPts val="2707"/>
              </a:lnSpc>
              <a:spcBef>
                <a:spcPct val="0"/>
              </a:spcBef>
            </a:pPr>
            <a:r>
              <a:rPr lang="en-US" sz="2374">
                <a:solidFill>
                  <a:srgbClr val="000000"/>
                </a:solidFill>
                <a:latin typeface="Michegar Bold Italics"/>
              </a:rPr>
              <a:t>DRIVER</a:t>
            </a:r>
          </a:p>
        </p:txBody>
      </p:sp>
      <p:grpSp>
        <p:nvGrpSpPr>
          <p:cNvPr id="6" name="Group 6"/>
          <p:cNvGrpSpPr>
            <a:grpSpLocks noChangeAspect="1"/>
          </p:cNvGrpSpPr>
          <p:nvPr/>
        </p:nvGrpSpPr>
        <p:grpSpPr>
          <a:xfrm>
            <a:off x="13709054" y="699601"/>
            <a:ext cx="2201038" cy="4461563"/>
            <a:chOff x="0" y="0"/>
            <a:chExt cx="9398000" cy="19050000"/>
          </a:xfrm>
        </p:grpSpPr>
        <p:sp>
          <p:nvSpPr>
            <p:cNvPr id="7" name="Freeform 7"/>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4" cstate="screen">
                <a:extLst>
                  <a:ext uri="{28A0092B-C50C-407E-A947-70E740481C1C}">
                    <a14:useLocalDpi xmlns:a14="http://schemas.microsoft.com/office/drawing/2010/main"/>
                  </a:ext>
                </a:extLst>
              </a:blip>
              <a:stretch>
                <a:fillRect/>
              </a:stretch>
            </a:blipFill>
          </p:spPr>
        </p:sp>
        <p:sp>
          <p:nvSpPr>
            <p:cNvPr id="8" name="Freeform 8"/>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9" name="Group 9"/>
          <p:cNvGrpSpPr>
            <a:grpSpLocks noChangeAspect="1"/>
          </p:cNvGrpSpPr>
          <p:nvPr/>
        </p:nvGrpSpPr>
        <p:grpSpPr>
          <a:xfrm>
            <a:off x="8280063" y="5450800"/>
            <a:ext cx="2270497" cy="4602358"/>
            <a:chOff x="0" y="0"/>
            <a:chExt cx="9398000" cy="19050000"/>
          </a:xfrm>
        </p:grpSpPr>
        <p:sp>
          <p:nvSpPr>
            <p:cNvPr id="10" name="Freeform 10"/>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6" cstate="screen">
                <a:extLst>
                  <a:ext uri="{28A0092B-C50C-407E-A947-70E740481C1C}">
                    <a14:useLocalDpi xmlns:a14="http://schemas.microsoft.com/office/drawing/2010/main"/>
                  </a:ext>
                </a:extLst>
              </a:blip>
              <a:stretch>
                <a:fillRect/>
              </a:stretch>
            </a:blipFill>
          </p:spPr>
        </p:sp>
        <p:sp>
          <p:nvSpPr>
            <p:cNvPr id="11" name="Freeform 11"/>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7" cstate="screen">
                <a:extLst>
                  <a:ext uri="{28A0092B-C50C-407E-A947-70E740481C1C}">
                    <a14:useLocalDpi xmlns:a14="http://schemas.microsoft.com/office/drawing/2010/main"/>
                  </a:ext>
                </a:extLst>
              </a:blip>
              <a:stretch>
                <a:fillRect/>
              </a:stretch>
            </a:blipFill>
          </p:spPr>
        </p:sp>
      </p:grpSp>
      <p:grpSp>
        <p:nvGrpSpPr>
          <p:cNvPr id="12" name="Group 12"/>
          <p:cNvGrpSpPr>
            <a:grpSpLocks noChangeAspect="1"/>
          </p:cNvGrpSpPr>
          <p:nvPr/>
        </p:nvGrpSpPr>
        <p:grpSpPr>
          <a:xfrm>
            <a:off x="5584871" y="5498378"/>
            <a:ext cx="2270497" cy="4602358"/>
            <a:chOff x="0" y="0"/>
            <a:chExt cx="9398000" cy="19050000"/>
          </a:xfrm>
        </p:grpSpPr>
        <p:sp>
          <p:nvSpPr>
            <p:cNvPr id="13" name="Freeform 13"/>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8" cstate="screen">
                <a:extLst>
                  <a:ext uri="{28A0092B-C50C-407E-A947-70E740481C1C}">
                    <a14:useLocalDpi xmlns:a14="http://schemas.microsoft.com/office/drawing/2010/main"/>
                  </a:ext>
                </a:extLst>
              </a:blip>
              <a:stretch>
                <a:fillRect/>
              </a:stretch>
            </a:blipFill>
          </p:spPr>
        </p:sp>
        <p:sp>
          <p:nvSpPr>
            <p:cNvPr id="14" name="Freeform 14"/>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7" cstate="screen">
                <a:extLst>
                  <a:ext uri="{28A0092B-C50C-407E-A947-70E740481C1C}">
                    <a14:useLocalDpi xmlns:a14="http://schemas.microsoft.com/office/drawing/2010/main"/>
                  </a:ext>
                </a:extLst>
              </a:blip>
              <a:stretch>
                <a:fillRect/>
              </a:stretch>
            </a:blipFill>
          </p:spPr>
        </p:sp>
      </p:grpSp>
      <p:grpSp>
        <p:nvGrpSpPr>
          <p:cNvPr id="15" name="Group 15"/>
          <p:cNvGrpSpPr>
            <a:grpSpLocks noChangeAspect="1"/>
          </p:cNvGrpSpPr>
          <p:nvPr/>
        </p:nvGrpSpPr>
        <p:grpSpPr>
          <a:xfrm>
            <a:off x="5584871" y="686190"/>
            <a:ext cx="2237742" cy="4535963"/>
            <a:chOff x="0" y="0"/>
            <a:chExt cx="9398000" cy="19050000"/>
          </a:xfrm>
        </p:grpSpPr>
        <p:sp>
          <p:nvSpPr>
            <p:cNvPr id="16" name="Freeform 16"/>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9" cstate="screen">
                <a:extLst>
                  <a:ext uri="{28A0092B-C50C-407E-A947-70E740481C1C}">
                    <a14:useLocalDpi xmlns:a14="http://schemas.microsoft.com/office/drawing/2010/main"/>
                  </a:ext>
                </a:extLst>
              </a:blip>
              <a:stretch>
                <a:fillRect/>
              </a:stretch>
            </a:blipFill>
          </p:spPr>
        </p:sp>
        <p:sp>
          <p:nvSpPr>
            <p:cNvPr id="17" name="Freeform 17"/>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10" cstate="screen">
                <a:extLst>
                  <a:ext uri="{28A0092B-C50C-407E-A947-70E740481C1C}">
                    <a14:useLocalDpi xmlns:a14="http://schemas.microsoft.com/office/drawing/2010/main"/>
                  </a:ext>
                </a:extLst>
              </a:blip>
              <a:stretch>
                <a:fillRect/>
              </a:stretch>
            </a:blipFill>
          </p:spPr>
        </p:sp>
      </p:grpSp>
      <p:grpSp>
        <p:nvGrpSpPr>
          <p:cNvPr id="18" name="Group 18"/>
          <p:cNvGrpSpPr>
            <a:grpSpLocks noChangeAspect="1"/>
          </p:cNvGrpSpPr>
          <p:nvPr/>
        </p:nvGrpSpPr>
        <p:grpSpPr>
          <a:xfrm>
            <a:off x="8280063" y="686190"/>
            <a:ext cx="2214270" cy="4488385"/>
            <a:chOff x="0" y="0"/>
            <a:chExt cx="9398000" cy="19050000"/>
          </a:xfrm>
        </p:grpSpPr>
        <p:sp>
          <p:nvSpPr>
            <p:cNvPr id="19" name="Freeform 19"/>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1" cstate="screen">
                <a:extLst>
                  <a:ext uri="{28A0092B-C50C-407E-A947-70E740481C1C}">
                    <a14:useLocalDpi xmlns:a14="http://schemas.microsoft.com/office/drawing/2010/main"/>
                  </a:ext>
                </a:extLst>
              </a:blip>
              <a:stretch>
                <a:fillRect/>
              </a:stretch>
            </a:blipFill>
          </p:spPr>
        </p:sp>
        <p:sp>
          <p:nvSpPr>
            <p:cNvPr id="20" name="Freeform 20"/>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12" cstate="screen">
                <a:extLst>
                  <a:ext uri="{28A0092B-C50C-407E-A947-70E740481C1C}">
                    <a14:useLocalDpi xmlns:a14="http://schemas.microsoft.com/office/drawing/2010/main"/>
                  </a:ext>
                </a:extLst>
              </a:blip>
              <a:stretch>
                <a:fillRect/>
              </a:stretch>
            </a:blipFill>
          </p:spPr>
        </p:sp>
      </p:grpSp>
      <p:grpSp>
        <p:nvGrpSpPr>
          <p:cNvPr id="21" name="Group 21"/>
          <p:cNvGrpSpPr>
            <a:grpSpLocks noChangeAspect="1"/>
          </p:cNvGrpSpPr>
          <p:nvPr/>
        </p:nvGrpSpPr>
        <p:grpSpPr>
          <a:xfrm>
            <a:off x="10951782" y="686190"/>
            <a:ext cx="2251141" cy="4563124"/>
            <a:chOff x="0" y="0"/>
            <a:chExt cx="9398000" cy="19050000"/>
          </a:xfrm>
        </p:grpSpPr>
        <p:sp>
          <p:nvSpPr>
            <p:cNvPr id="22" name="Freeform 22"/>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3" cstate="screen">
                <a:extLst>
                  <a:ext uri="{28A0092B-C50C-407E-A947-70E740481C1C}">
                    <a14:useLocalDpi xmlns:a14="http://schemas.microsoft.com/office/drawing/2010/main"/>
                  </a:ext>
                </a:extLst>
              </a:blip>
              <a:stretch>
                <a:fillRect/>
              </a:stretch>
            </a:blipFill>
          </p:spPr>
        </p:sp>
        <p:sp>
          <p:nvSpPr>
            <p:cNvPr id="23" name="Freeform 23"/>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14" cstate="screen">
                <a:extLst>
                  <a:ext uri="{28A0092B-C50C-407E-A947-70E740481C1C}">
                    <a14:useLocalDpi xmlns:a14="http://schemas.microsoft.com/office/drawing/2010/main"/>
                  </a:ext>
                </a:extLst>
              </a:blip>
              <a:stretch>
                <a:fillRect/>
              </a:stretch>
            </a:blipFill>
          </p:spPr>
        </p:sp>
      </p:grpSp>
      <p:grpSp>
        <p:nvGrpSpPr>
          <p:cNvPr id="24" name="Group 24"/>
          <p:cNvGrpSpPr>
            <a:grpSpLocks noChangeAspect="1"/>
          </p:cNvGrpSpPr>
          <p:nvPr/>
        </p:nvGrpSpPr>
        <p:grpSpPr>
          <a:xfrm>
            <a:off x="10979184" y="5490034"/>
            <a:ext cx="2251141" cy="4563124"/>
            <a:chOff x="0" y="0"/>
            <a:chExt cx="9398000" cy="19050000"/>
          </a:xfrm>
        </p:grpSpPr>
        <p:sp>
          <p:nvSpPr>
            <p:cNvPr id="25" name="Freeform 25"/>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5" cstate="screen">
                <a:extLst>
                  <a:ext uri="{28A0092B-C50C-407E-A947-70E740481C1C}">
                    <a14:useLocalDpi xmlns:a14="http://schemas.microsoft.com/office/drawing/2010/main"/>
                  </a:ext>
                </a:extLst>
              </a:blip>
              <a:stretch>
                <a:fillRect/>
              </a:stretch>
            </a:blipFill>
          </p:spPr>
        </p:sp>
        <p:sp>
          <p:nvSpPr>
            <p:cNvPr id="26" name="Freeform 26"/>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14" cstate="screen">
                <a:extLst>
                  <a:ext uri="{28A0092B-C50C-407E-A947-70E740481C1C}">
                    <a14:useLocalDpi xmlns:a14="http://schemas.microsoft.com/office/drawing/2010/main"/>
                  </a:ext>
                </a:extLst>
              </a:blip>
              <a:stretch>
                <a:fillRect/>
              </a:stretch>
            </a:blipFill>
          </p:spPr>
        </p:sp>
      </p:grpSp>
      <p:grpSp>
        <p:nvGrpSpPr>
          <p:cNvPr id="27" name="Group 27"/>
          <p:cNvGrpSpPr>
            <a:grpSpLocks noChangeAspect="1"/>
          </p:cNvGrpSpPr>
          <p:nvPr/>
        </p:nvGrpSpPr>
        <p:grpSpPr>
          <a:xfrm>
            <a:off x="13658950" y="5450800"/>
            <a:ext cx="2251141" cy="4563124"/>
            <a:chOff x="0" y="0"/>
            <a:chExt cx="9398000" cy="19050000"/>
          </a:xfrm>
        </p:grpSpPr>
        <p:sp>
          <p:nvSpPr>
            <p:cNvPr id="28" name="Freeform 28"/>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6" cstate="screen">
                <a:extLst>
                  <a:ext uri="{28A0092B-C50C-407E-A947-70E740481C1C}">
                    <a14:useLocalDpi xmlns:a14="http://schemas.microsoft.com/office/drawing/2010/main"/>
                  </a:ext>
                </a:extLst>
              </a:blip>
              <a:stretch>
                <a:fillRect/>
              </a:stretch>
            </a:blipFill>
          </p:spPr>
        </p:sp>
        <p:sp>
          <p:nvSpPr>
            <p:cNvPr id="29" name="Freeform 29"/>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14" cstate="screen">
                <a:extLst>
                  <a:ext uri="{28A0092B-C50C-407E-A947-70E740481C1C}">
                    <a14:useLocalDpi xmlns:a14="http://schemas.microsoft.com/office/drawing/2010/main"/>
                  </a:ext>
                </a:extLst>
              </a:blip>
              <a:stretch>
                <a:fillRect/>
              </a:stretch>
            </a:blipFill>
          </p:spPr>
        </p:sp>
      </p:grpSp>
      <p:sp>
        <p:nvSpPr>
          <p:cNvPr id="30" name="TextBox 30"/>
          <p:cNvSpPr txBox="1"/>
          <p:nvPr/>
        </p:nvSpPr>
        <p:spPr>
          <a:xfrm>
            <a:off x="6090322" y="115643"/>
            <a:ext cx="6624311" cy="3705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APPLICATION DISCRIPTION:</a:t>
            </a:r>
          </a:p>
        </p:txBody>
      </p:sp>
    </p:spTree>
  </p:cSld>
  <p:clrMapOvr>
    <a:masterClrMapping/>
  </p:clrMapOvr>
  <p:transition>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693288" y="736760"/>
            <a:ext cx="4521568" cy="9165340"/>
            <a:chOff x="0" y="0"/>
            <a:chExt cx="9398000" cy="19050000"/>
          </a:xfrm>
        </p:grpSpPr>
        <p:sp>
          <p:nvSpPr>
            <p:cNvPr id="3" name="Freeform 3"/>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2" cstate="screen">
                <a:extLst>
                  <a:ext uri="{28A0092B-C50C-407E-A947-70E740481C1C}">
                    <a14:useLocalDpi xmlns:a14="http://schemas.microsoft.com/office/drawing/2010/main"/>
                  </a:ext>
                </a:extLst>
              </a:blip>
              <a:stretch>
                <a:fillRect/>
              </a:stretch>
            </a:blipFill>
          </p:spPr>
        </p:sp>
        <p:sp>
          <p:nvSpPr>
            <p:cNvPr id="4" name="Freeform 4"/>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3" cstate="screen">
                <a:extLst>
                  <a:ext uri="{28A0092B-C50C-407E-A947-70E740481C1C}">
                    <a14:useLocalDpi xmlns:a14="http://schemas.microsoft.com/office/drawing/2010/main"/>
                  </a:ext>
                </a:extLst>
              </a:blip>
              <a:stretch>
                <a:fillRect/>
              </a:stretch>
            </a:blipFill>
          </p:spPr>
        </p:sp>
      </p:grpSp>
      <p:sp>
        <p:nvSpPr>
          <p:cNvPr id="5" name="TextBox 5"/>
          <p:cNvSpPr txBox="1"/>
          <p:nvPr/>
        </p:nvSpPr>
        <p:spPr>
          <a:xfrm>
            <a:off x="5948442" y="129334"/>
            <a:ext cx="6391116" cy="348193"/>
          </a:xfrm>
          <a:prstGeom prst="rect">
            <a:avLst/>
          </a:prstGeom>
        </p:spPr>
        <p:txBody>
          <a:bodyPr lIns="0" tIns="0" rIns="0" bIns="0" rtlCol="0" anchor="t">
            <a:spAutoFit/>
          </a:bodyPr>
          <a:lstStyle/>
          <a:p>
            <a:pPr algn="ctr">
              <a:lnSpc>
                <a:spcPts val="2612"/>
              </a:lnSpc>
              <a:spcBef>
                <a:spcPct val="0"/>
              </a:spcBef>
            </a:pPr>
            <a:r>
              <a:rPr lang="en-US" sz="2291">
                <a:solidFill>
                  <a:srgbClr val="000000"/>
                </a:solidFill>
                <a:latin typeface="Michegar Bold Italics"/>
              </a:rPr>
              <a:t>APPLICATION DISCRIPTION:</a:t>
            </a:r>
          </a:p>
        </p:txBody>
      </p:sp>
      <p:sp>
        <p:nvSpPr>
          <p:cNvPr id="6" name="TextBox 6"/>
          <p:cNvSpPr txBox="1"/>
          <p:nvPr/>
        </p:nvSpPr>
        <p:spPr>
          <a:xfrm>
            <a:off x="244638" y="236167"/>
            <a:ext cx="1043109" cy="348288"/>
          </a:xfrm>
          <a:prstGeom prst="rect">
            <a:avLst/>
          </a:prstGeom>
        </p:spPr>
        <p:txBody>
          <a:bodyPr lIns="0" tIns="0" rIns="0" bIns="0" rtlCol="0" anchor="t">
            <a:spAutoFit/>
          </a:bodyPr>
          <a:lstStyle/>
          <a:p>
            <a:pPr>
              <a:lnSpc>
                <a:spcPts val="2612"/>
              </a:lnSpc>
              <a:spcBef>
                <a:spcPct val="0"/>
              </a:spcBef>
            </a:pPr>
            <a:r>
              <a:rPr lang="en-US" sz="2291">
                <a:solidFill>
                  <a:srgbClr val="000000"/>
                </a:solidFill>
                <a:latin typeface="Michegar Bold Italics"/>
              </a:rPr>
              <a:t>CLIENT</a:t>
            </a:r>
          </a:p>
        </p:txBody>
      </p:sp>
      <p:grpSp>
        <p:nvGrpSpPr>
          <p:cNvPr id="7" name="Group 7"/>
          <p:cNvGrpSpPr>
            <a:grpSpLocks noChangeAspect="1"/>
          </p:cNvGrpSpPr>
          <p:nvPr/>
        </p:nvGrpSpPr>
        <p:grpSpPr>
          <a:xfrm>
            <a:off x="13809759" y="799181"/>
            <a:ext cx="2201038" cy="4461563"/>
            <a:chOff x="0" y="0"/>
            <a:chExt cx="9398000" cy="19050000"/>
          </a:xfrm>
        </p:grpSpPr>
        <p:sp>
          <p:nvSpPr>
            <p:cNvPr id="8" name="Freeform 8"/>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4" cstate="screen">
                <a:extLst>
                  <a:ext uri="{28A0092B-C50C-407E-A947-70E740481C1C}">
                    <a14:useLocalDpi xmlns:a14="http://schemas.microsoft.com/office/drawing/2010/main"/>
                  </a:ext>
                </a:extLst>
              </a:blip>
              <a:stretch>
                <a:fillRect/>
              </a:stretch>
            </a:blipFill>
          </p:spPr>
        </p:sp>
        <p:sp>
          <p:nvSpPr>
            <p:cNvPr id="9" name="Freeform 9"/>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10" name="Group 10"/>
          <p:cNvGrpSpPr>
            <a:grpSpLocks noChangeAspect="1"/>
          </p:cNvGrpSpPr>
          <p:nvPr/>
        </p:nvGrpSpPr>
        <p:grpSpPr>
          <a:xfrm>
            <a:off x="11183031" y="5413144"/>
            <a:ext cx="2201038" cy="4461563"/>
            <a:chOff x="0" y="0"/>
            <a:chExt cx="9398000" cy="19050000"/>
          </a:xfrm>
        </p:grpSpPr>
        <p:sp>
          <p:nvSpPr>
            <p:cNvPr id="11" name="Freeform 11"/>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6" cstate="screen">
                <a:extLst>
                  <a:ext uri="{28A0092B-C50C-407E-A947-70E740481C1C}">
                    <a14:useLocalDpi xmlns:a14="http://schemas.microsoft.com/office/drawing/2010/main"/>
                  </a:ext>
                </a:extLst>
              </a:blip>
              <a:stretch>
                <a:fillRect/>
              </a:stretch>
            </a:blipFill>
          </p:spPr>
        </p:sp>
        <p:sp>
          <p:nvSpPr>
            <p:cNvPr id="12" name="Freeform 12"/>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13" name="Group 13"/>
          <p:cNvGrpSpPr>
            <a:grpSpLocks noChangeAspect="1"/>
          </p:cNvGrpSpPr>
          <p:nvPr/>
        </p:nvGrpSpPr>
        <p:grpSpPr>
          <a:xfrm>
            <a:off x="8493249" y="5413144"/>
            <a:ext cx="2201038" cy="4461563"/>
            <a:chOff x="0" y="0"/>
            <a:chExt cx="9398000" cy="19050000"/>
          </a:xfrm>
        </p:grpSpPr>
        <p:sp>
          <p:nvSpPr>
            <p:cNvPr id="14" name="Freeform 14"/>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7" cstate="screen">
                <a:extLst>
                  <a:ext uri="{28A0092B-C50C-407E-A947-70E740481C1C}">
                    <a14:useLocalDpi xmlns:a14="http://schemas.microsoft.com/office/drawing/2010/main"/>
                  </a:ext>
                </a:extLst>
              </a:blip>
              <a:stretch>
                <a:fillRect/>
              </a:stretch>
            </a:blipFill>
          </p:spPr>
        </p:sp>
        <p:sp>
          <p:nvSpPr>
            <p:cNvPr id="15" name="Freeform 15"/>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16" name="Group 16"/>
          <p:cNvGrpSpPr>
            <a:grpSpLocks noChangeAspect="1"/>
          </p:cNvGrpSpPr>
          <p:nvPr/>
        </p:nvGrpSpPr>
        <p:grpSpPr>
          <a:xfrm>
            <a:off x="5923706" y="5413144"/>
            <a:ext cx="2201038" cy="4461563"/>
            <a:chOff x="0" y="0"/>
            <a:chExt cx="9398000" cy="19050000"/>
          </a:xfrm>
        </p:grpSpPr>
        <p:sp>
          <p:nvSpPr>
            <p:cNvPr id="17" name="Freeform 17"/>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8" cstate="screen">
                <a:extLst>
                  <a:ext uri="{28A0092B-C50C-407E-A947-70E740481C1C}">
                    <a14:useLocalDpi xmlns:a14="http://schemas.microsoft.com/office/drawing/2010/main"/>
                  </a:ext>
                </a:extLst>
              </a:blip>
              <a:stretch>
                <a:fillRect/>
              </a:stretch>
            </a:blipFill>
          </p:spPr>
        </p:sp>
        <p:sp>
          <p:nvSpPr>
            <p:cNvPr id="18" name="Freeform 18"/>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19" name="Group 19"/>
          <p:cNvGrpSpPr>
            <a:grpSpLocks noChangeAspect="1"/>
          </p:cNvGrpSpPr>
          <p:nvPr/>
        </p:nvGrpSpPr>
        <p:grpSpPr>
          <a:xfrm>
            <a:off x="5895131" y="799181"/>
            <a:ext cx="2201038" cy="4461563"/>
            <a:chOff x="0" y="0"/>
            <a:chExt cx="9398000" cy="19050000"/>
          </a:xfrm>
        </p:grpSpPr>
        <p:sp>
          <p:nvSpPr>
            <p:cNvPr id="20" name="Freeform 20"/>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9" cstate="screen">
                <a:extLst>
                  <a:ext uri="{28A0092B-C50C-407E-A947-70E740481C1C}">
                    <a14:useLocalDpi xmlns:a14="http://schemas.microsoft.com/office/drawing/2010/main"/>
                  </a:ext>
                </a:extLst>
              </a:blip>
              <a:stretch>
                <a:fillRect/>
              </a:stretch>
            </a:blipFill>
          </p:spPr>
        </p:sp>
        <p:sp>
          <p:nvSpPr>
            <p:cNvPr id="21" name="Freeform 21"/>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22" name="Group 22"/>
          <p:cNvGrpSpPr>
            <a:grpSpLocks noChangeAspect="1"/>
          </p:cNvGrpSpPr>
          <p:nvPr/>
        </p:nvGrpSpPr>
        <p:grpSpPr>
          <a:xfrm>
            <a:off x="8553369" y="799181"/>
            <a:ext cx="2201038" cy="4461563"/>
            <a:chOff x="0" y="0"/>
            <a:chExt cx="9398000" cy="19050000"/>
          </a:xfrm>
        </p:grpSpPr>
        <p:sp>
          <p:nvSpPr>
            <p:cNvPr id="23" name="Freeform 23"/>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0" cstate="screen">
                <a:extLst>
                  <a:ext uri="{28A0092B-C50C-407E-A947-70E740481C1C}">
                    <a14:useLocalDpi xmlns:a14="http://schemas.microsoft.com/office/drawing/2010/main"/>
                  </a:ext>
                </a:extLst>
              </a:blip>
              <a:stretch>
                <a:fillRect/>
              </a:stretch>
            </a:blipFill>
          </p:spPr>
        </p:sp>
        <p:sp>
          <p:nvSpPr>
            <p:cNvPr id="24" name="Freeform 24"/>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25" name="Group 25"/>
          <p:cNvGrpSpPr>
            <a:grpSpLocks noChangeAspect="1"/>
          </p:cNvGrpSpPr>
          <p:nvPr/>
        </p:nvGrpSpPr>
        <p:grpSpPr>
          <a:xfrm>
            <a:off x="11214080" y="799181"/>
            <a:ext cx="2201038" cy="4461563"/>
            <a:chOff x="0" y="0"/>
            <a:chExt cx="9398000" cy="19050000"/>
          </a:xfrm>
        </p:grpSpPr>
        <p:sp>
          <p:nvSpPr>
            <p:cNvPr id="26" name="Freeform 26"/>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1" cstate="screen">
                <a:extLst>
                  <a:ext uri="{28A0092B-C50C-407E-A947-70E740481C1C}">
                    <a14:useLocalDpi xmlns:a14="http://schemas.microsoft.com/office/drawing/2010/main"/>
                  </a:ext>
                </a:extLst>
              </a:blip>
              <a:stretch>
                <a:fillRect/>
              </a:stretch>
            </a:blipFill>
          </p:spPr>
        </p:sp>
        <p:sp>
          <p:nvSpPr>
            <p:cNvPr id="27" name="Freeform 27"/>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cstate="screen">
                <a:extLst>
                  <a:ext uri="{28A0092B-C50C-407E-A947-70E740481C1C}">
                    <a14:useLocalDpi xmlns:a14="http://schemas.microsoft.com/office/drawing/2010/main"/>
                  </a:ext>
                </a:extLst>
              </a:blip>
              <a:stretch>
                <a:fillRect/>
              </a:stretch>
            </a:blipFill>
          </p:spPr>
        </p:sp>
      </p:grpSp>
      <p:grpSp>
        <p:nvGrpSpPr>
          <p:cNvPr id="28" name="Group 28"/>
          <p:cNvGrpSpPr>
            <a:grpSpLocks noChangeAspect="1"/>
          </p:cNvGrpSpPr>
          <p:nvPr/>
        </p:nvGrpSpPr>
        <p:grpSpPr>
          <a:xfrm>
            <a:off x="13809759" y="5413144"/>
            <a:ext cx="2201038" cy="4461563"/>
            <a:chOff x="0" y="0"/>
            <a:chExt cx="9398000" cy="19050000"/>
          </a:xfrm>
        </p:grpSpPr>
        <p:sp>
          <p:nvSpPr>
            <p:cNvPr id="29" name="Freeform 29"/>
            <p:cNvSpPr/>
            <p:nvPr/>
          </p:nvSpPr>
          <p:spPr>
            <a:xfrm>
              <a:off x="401955" y="301498"/>
              <a:ext cx="8566912" cy="18446877"/>
            </a:xfrm>
            <a:custGeom>
              <a:avLst/>
              <a:gdLst/>
              <a:ahLst/>
              <a:cxnLst/>
              <a:rect l="l" t="t" r="r" b="b"/>
              <a:pathLst>
                <a:path w="8566912" h="18446877">
                  <a:moveTo>
                    <a:pt x="7456551" y="18446877"/>
                  </a:moveTo>
                  <a:lnTo>
                    <a:pt x="1125220" y="18446877"/>
                  </a:lnTo>
                  <a:cubicBezTo>
                    <a:pt x="503809" y="18446877"/>
                    <a:pt x="0" y="17943067"/>
                    <a:pt x="0" y="17321657"/>
                  </a:cubicBezTo>
                  <a:lnTo>
                    <a:pt x="0" y="1085342"/>
                  </a:lnTo>
                  <a:cubicBezTo>
                    <a:pt x="0" y="485902"/>
                    <a:pt x="485902" y="0"/>
                    <a:pt x="1085342" y="0"/>
                  </a:cubicBezTo>
                  <a:lnTo>
                    <a:pt x="7504811" y="0"/>
                  </a:lnTo>
                  <a:cubicBezTo>
                    <a:pt x="8091424" y="0"/>
                    <a:pt x="8566912" y="475488"/>
                    <a:pt x="8566912" y="1062101"/>
                  </a:cubicBezTo>
                  <a:lnTo>
                    <a:pt x="8566912" y="17336515"/>
                  </a:lnTo>
                  <a:cubicBezTo>
                    <a:pt x="8566912" y="17949672"/>
                    <a:pt x="8069707" y="18446877"/>
                    <a:pt x="7456551" y="18446877"/>
                  </a:cubicBezTo>
                  <a:close/>
                </a:path>
              </a:pathLst>
            </a:custGeom>
            <a:blipFill>
              <a:blip r:embed="rId12" cstate="screen">
                <a:extLst>
                  <a:ext uri="{28A0092B-C50C-407E-A947-70E740481C1C}">
                    <a14:useLocalDpi xmlns:a14="http://schemas.microsoft.com/office/drawing/2010/main"/>
                  </a:ext>
                </a:extLst>
              </a:blip>
              <a:stretch>
                <a:fillRect/>
              </a:stretch>
            </a:blipFill>
          </p:spPr>
        </p:sp>
        <p:sp>
          <p:nvSpPr>
            <p:cNvPr id="30" name="Freeform 30"/>
            <p:cNvSpPr/>
            <p:nvPr/>
          </p:nvSpPr>
          <p:spPr>
            <a:xfrm>
              <a:off x="0" y="0"/>
              <a:ext cx="9398000" cy="19050000"/>
            </a:xfrm>
            <a:custGeom>
              <a:avLst/>
              <a:gdLst/>
              <a:ahLst/>
              <a:cxnLst/>
              <a:rect l="l" t="t" r="r" b="b"/>
              <a:pathLst>
                <a:path w="9398000" h="19050000">
                  <a:moveTo>
                    <a:pt x="9398000" y="19050000"/>
                  </a:moveTo>
                  <a:lnTo>
                    <a:pt x="0" y="19050000"/>
                  </a:lnTo>
                  <a:lnTo>
                    <a:pt x="0" y="0"/>
                  </a:lnTo>
                  <a:lnTo>
                    <a:pt x="9398000" y="0"/>
                  </a:lnTo>
                  <a:lnTo>
                    <a:pt x="9398000" y="19050000"/>
                  </a:lnTo>
                  <a:close/>
                </a:path>
              </a:pathLst>
            </a:custGeom>
            <a:blipFill>
              <a:blip r:embed="rId5" cstate="screen">
                <a:extLst>
                  <a:ext uri="{28A0092B-C50C-407E-A947-70E740481C1C}">
                    <a14:useLocalDpi xmlns:a14="http://schemas.microsoft.com/office/drawing/2010/main"/>
                  </a:ext>
                </a:extLst>
              </a:blip>
              <a:stretch>
                <a:fillRect/>
              </a:stretch>
            </a:blipFill>
          </p:spPr>
        </p:sp>
      </p:grpSp>
    </p:spTree>
  </p:cSld>
  <p:clrMapOvr>
    <a:masterClrMapping/>
  </p:clrMapOvr>
  <p:transition>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14812" y="3400538"/>
            <a:ext cx="15058376" cy="849543"/>
          </a:xfrm>
          <a:custGeom>
            <a:avLst/>
            <a:gdLst/>
            <a:ahLst/>
            <a:cxnLst/>
            <a:rect l="l" t="t" r="r" b="b"/>
            <a:pathLst>
              <a:path w="15058376" h="849543">
                <a:moveTo>
                  <a:pt x="0" y="0"/>
                </a:moveTo>
                <a:lnTo>
                  <a:pt x="15058376" y="0"/>
                </a:lnTo>
                <a:lnTo>
                  <a:pt x="15058376" y="849542"/>
                </a:lnTo>
                <a:lnTo>
                  <a:pt x="0" y="849542"/>
                </a:lnTo>
                <a:lnTo>
                  <a:pt x="0" y="0"/>
                </a:lnTo>
                <a:close/>
              </a:path>
            </a:pathLst>
          </a:custGeom>
          <a:blipFill>
            <a:blip r:embed="rId2"/>
            <a:stretch>
              <a:fillRect/>
            </a:stretch>
          </a:blipFill>
        </p:spPr>
      </p:sp>
      <p:sp>
        <p:nvSpPr>
          <p:cNvPr id="3" name="Freeform 3"/>
          <p:cNvSpPr/>
          <p:nvPr/>
        </p:nvSpPr>
        <p:spPr>
          <a:xfrm>
            <a:off x="1614812" y="4229213"/>
            <a:ext cx="15058376" cy="835533"/>
          </a:xfrm>
          <a:custGeom>
            <a:avLst/>
            <a:gdLst/>
            <a:ahLst/>
            <a:cxnLst/>
            <a:rect l="l" t="t" r="r" b="b"/>
            <a:pathLst>
              <a:path w="15058376" h="835533">
                <a:moveTo>
                  <a:pt x="0" y="0"/>
                </a:moveTo>
                <a:lnTo>
                  <a:pt x="15058376" y="0"/>
                </a:lnTo>
                <a:lnTo>
                  <a:pt x="15058376" y="835533"/>
                </a:lnTo>
                <a:lnTo>
                  <a:pt x="0" y="835533"/>
                </a:lnTo>
                <a:lnTo>
                  <a:pt x="0" y="0"/>
                </a:lnTo>
                <a:close/>
              </a:path>
            </a:pathLst>
          </a:custGeom>
          <a:blipFill>
            <a:blip r:embed="rId3"/>
            <a:stretch>
              <a:fillRect/>
            </a:stretch>
          </a:blipFill>
        </p:spPr>
      </p:sp>
      <p:sp>
        <p:nvSpPr>
          <p:cNvPr id="4" name="Freeform 4"/>
          <p:cNvSpPr/>
          <p:nvPr/>
        </p:nvSpPr>
        <p:spPr>
          <a:xfrm>
            <a:off x="1614812" y="1674516"/>
            <a:ext cx="15058376" cy="1726022"/>
          </a:xfrm>
          <a:custGeom>
            <a:avLst/>
            <a:gdLst/>
            <a:ahLst/>
            <a:cxnLst/>
            <a:rect l="l" t="t" r="r" b="b"/>
            <a:pathLst>
              <a:path w="15058376" h="1726022">
                <a:moveTo>
                  <a:pt x="0" y="0"/>
                </a:moveTo>
                <a:lnTo>
                  <a:pt x="15058376" y="0"/>
                </a:lnTo>
                <a:lnTo>
                  <a:pt x="15058376" y="1726022"/>
                </a:lnTo>
                <a:lnTo>
                  <a:pt x="0" y="1726022"/>
                </a:lnTo>
                <a:lnTo>
                  <a:pt x="0" y="0"/>
                </a:lnTo>
                <a:close/>
              </a:path>
            </a:pathLst>
          </a:custGeom>
          <a:blipFill>
            <a:blip r:embed="rId4"/>
            <a:stretch>
              <a:fillRect/>
            </a:stretch>
          </a:blipFill>
        </p:spPr>
      </p:sp>
      <p:sp>
        <p:nvSpPr>
          <p:cNvPr id="5" name="TextBox 5"/>
          <p:cNvSpPr txBox="1"/>
          <p:nvPr/>
        </p:nvSpPr>
        <p:spPr>
          <a:xfrm>
            <a:off x="5557177" y="481954"/>
            <a:ext cx="7078397" cy="366692"/>
          </a:xfrm>
          <a:prstGeom prst="rect">
            <a:avLst/>
          </a:prstGeom>
        </p:spPr>
        <p:txBody>
          <a:bodyPr lIns="0" tIns="0" rIns="0" bIns="0" rtlCol="0" anchor="t">
            <a:spAutoFit/>
          </a:bodyPr>
          <a:lstStyle/>
          <a:p>
            <a:pPr algn="ctr">
              <a:lnSpc>
                <a:spcPts val="2892"/>
              </a:lnSpc>
              <a:spcBef>
                <a:spcPct val="0"/>
              </a:spcBef>
            </a:pPr>
            <a:r>
              <a:rPr lang="en-US" sz="2537">
                <a:solidFill>
                  <a:srgbClr val="000000"/>
                </a:solidFill>
                <a:latin typeface="Michegar"/>
              </a:rPr>
              <a:t>SPECIFYING GAPS</a:t>
            </a:r>
          </a:p>
        </p:txBody>
      </p:sp>
      <p:sp>
        <p:nvSpPr>
          <p:cNvPr id="6" name="TextBox 6"/>
          <p:cNvSpPr txBox="1"/>
          <p:nvPr/>
        </p:nvSpPr>
        <p:spPr>
          <a:xfrm>
            <a:off x="1567187" y="1072281"/>
            <a:ext cx="12487330" cy="373635"/>
          </a:xfrm>
          <a:prstGeom prst="rect">
            <a:avLst/>
          </a:prstGeom>
        </p:spPr>
        <p:txBody>
          <a:bodyPr lIns="0" tIns="0" rIns="0" bIns="0" rtlCol="0" anchor="t">
            <a:spAutoFit/>
          </a:bodyPr>
          <a:lstStyle/>
          <a:p>
            <a:pPr algn="ctr">
              <a:lnSpc>
                <a:spcPts val="2745"/>
              </a:lnSpc>
              <a:spcBef>
                <a:spcPct val="0"/>
              </a:spcBef>
            </a:pPr>
            <a:r>
              <a:rPr lang="en-US" sz="2429">
                <a:solidFill>
                  <a:srgbClr val="000000"/>
                </a:solidFill>
                <a:latin typeface="Poppins"/>
              </a:rPr>
              <a:t>In the requirements document, we did not have time to do the following sections</a:t>
            </a:r>
          </a:p>
        </p:txBody>
      </p:sp>
      <p:sp>
        <p:nvSpPr>
          <p:cNvPr id="7" name="TextBox 7"/>
          <p:cNvSpPr txBox="1"/>
          <p:nvPr/>
        </p:nvSpPr>
        <p:spPr>
          <a:xfrm>
            <a:off x="1574331" y="5485664"/>
            <a:ext cx="9452571" cy="343673"/>
          </a:xfrm>
          <a:prstGeom prst="rect">
            <a:avLst/>
          </a:prstGeom>
        </p:spPr>
        <p:txBody>
          <a:bodyPr lIns="0" tIns="0" rIns="0" bIns="0" rtlCol="0" anchor="t">
            <a:spAutoFit/>
          </a:bodyPr>
          <a:lstStyle/>
          <a:p>
            <a:pPr algn="ctr">
              <a:lnSpc>
                <a:spcPts val="2519"/>
              </a:lnSpc>
              <a:spcBef>
                <a:spcPct val="0"/>
              </a:spcBef>
            </a:pPr>
            <a:r>
              <a:rPr lang="en-US" sz="2229">
                <a:solidFill>
                  <a:srgbClr val="000000"/>
                </a:solidFill>
                <a:latin typeface="Poppins"/>
              </a:rPr>
              <a:t>In addition, we did not have time to change the application to MVC</a:t>
            </a:r>
          </a:p>
        </p:txBody>
      </p:sp>
      <p:sp>
        <p:nvSpPr>
          <p:cNvPr id="8" name="TextBox 8"/>
          <p:cNvSpPr txBox="1"/>
          <p:nvPr/>
        </p:nvSpPr>
        <p:spPr>
          <a:xfrm>
            <a:off x="1567187" y="6048412"/>
            <a:ext cx="10287000" cy="657998"/>
          </a:xfrm>
          <a:prstGeom prst="rect">
            <a:avLst/>
          </a:prstGeom>
        </p:spPr>
        <p:txBody>
          <a:bodyPr lIns="0" tIns="0" rIns="0" bIns="0" rtlCol="0" anchor="t">
            <a:spAutoFit/>
          </a:bodyPr>
          <a:lstStyle/>
          <a:p>
            <a:pPr>
              <a:lnSpc>
                <a:spcPts val="2519"/>
              </a:lnSpc>
              <a:spcBef>
                <a:spcPct val="0"/>
              </a:spcBef>
            </a:pPr>
            <a:r>
              <a:rPr lang="en-US" sz="2229">
                <a:solidFill>
                  <a:srgbClr val="000000"/>
                </a:solidFill>
                <a:latin typeface="Poppins"/>
              </a:rPr>
              <a:t>Also, we wanted to add the option to send a gift to the driver through BuyMe but did not have time.</a:t>
            </a:r>
          </a:p>
        </p:txBody>
      </p:sp>
    </p:spTree>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7AD">
                <a:alpha val="100000"/>
              </a:srgbClr>
            </a:gs>
            <a:gs pos="100000">
              <a:srgbClr val="FFA9F9">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6872099" y="4368157"/>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681580" y="2249917"/>
            <a:ext cx="10495838" cy="1171724"/>
          </a:xfrm>
          <a:prstGeom prst="rect">
            <a:avLst/>
          </a:prstGeom>
        </p:spPr>
        <p:txBody>
          <a:bodyPr lIns="0" tIns="0" rIns="0" bIns="0" rtlCol="0" anchor="t">
            <a:spAutoFit/>
          </a:bodyPr>
          <a:lstStyle/>
          <a:p>
            <a:pPr algn="ctr">
              <a:lnSpc>
                <a:spcPts val="8597"/>
              </a:lnSpc>
              <a:spcBef>
                <a:spcPct val="0"/>
              </a:spcBef>
            </a:pPr>
            <a:r>
              <a:rPr lang="en-US" sz="7608">
                <a:solidFill>
                  <a:srgbClr val="000000"/>
                </a:solidFill>
                <a:latin typeface="Poppins Bold"/>
              </a:rPr>
              <a:t>Thank U For Listening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951341" y="1744955"/>
            <a:ext cx="3506326" cy="2597278"/>
          </a:xfrm>
          <a:custGeom>
            <a:avLst/>
            <a:gdLst/>
            <a:ahLst/>
            <a:cxnLst/>
            <a:rect l="l" t="t" r="r" b="b"/>
            <a:pathLst>
              <a:path w="3506326" h="2597278">
                <a:moveTo>
                  <a:pt x="0" y="0"/>
                </a:moveTo>
                <a:lnTo>
                  <a:pt x="3506325" y="0"/>
                </a:lnTo>
                <a:lnTo>
                  <a:pt x="3506325" y="2597278"/>
                </a:lnTo>
                <a:lnTo>
                  <a:pt x="0" y="2597278"/>
                </a:lnTo>
                <a:lnTo>
                  <a:pt x="0" y="0"/>
                </a:lnTo>
                <a:close/>
              </a:path>
            </a:pathLst>
          </a:custGeom>
          <a:blipFill>
            <a:blip r:embed="rId2"/>
            <a:stretch>
              <a:fillRect/>
            </a:stretch>
          </a:blipFill>
        </p:spPr>
      </p:sp>
      <p:sp>
        <p:nvSpPr>
          <p:cNvPr id="3" name="Freeform 3"/>
          <p:cNvSpPr/>
          <p:nvPr/>
        </p:nvSpPr>
        <p:spPr>
          <a:xfrm>
            <a:off x="951341" y="4958286"/>
            <a:ext cx="3506326" cy="2597278"/>
          </a:xfrm>
          <a:custGeom>
            <a:avLst/>
            <a:gdLst/>
            <a:ahLst/>
            <a:cxnLst/>
            <a:rect l="l" t="t" r="r" b="b"/>
            <a:pathLst>
              <a:path w="3506326" h="2597278">
                <a:moveTo>
                  <a:pt x="0" y="0"/>
                </a:moveTo>
                <a:lnTo>
                  <a:pt x="3506325" y="0"/>
                </a:lnTo>
                <a:lnTo>
                  <a:pt x="3506325" y="2597278"/>
                </a:lnTo>
                <a:lnTo>
                  <a:pt x="0" y="2597278"/>
                </a:lnTo>
                <a:lnTo>
                  <a:pt x="0" y="0"/>
                </a:lnTo>
                <a:close/>
              </a:path>
            </a:pathLst>
          </a:custGeom>
          <a:blipFill>
            <a:blip r:embed="rId3"/>
            <a:stretch>
              <a:fillRect/>
            </a:stretch>
          </a:blipFill>
        </p:spPr>
      </p:sp>
      <p:grpSp>
        <p:nvGrpSpPr>
          <p:cNvPr id="4" name="Group 4"/>
          <p:cNvGrpSpPr/>
          <p:nvPr/>
        </p:nvGrpSpPr>
        <p:grpSpPr>
          <a:xfrm>
            <a:off x="7048569" y="598999"/>
            <a:ext cx="4365388" cy="429701"/>
            <a:chOff x="0" y="0"/>
            <a:chExt cx="5820518" cy="572935"/>
          </a:xfrm>
        </p:grpSpPr>
        <p:sp>
          <p:nvSpPr>
            <p:cNvPr id="5" name="TextBox 5"/>
            <p:cNvSpPr txBox="1"/>
            <p:nvPr/>
          </p:nvSpPr>
          <p:spPr>
            <a:xfrm>
              <a:off x="0" y="-95250"/>
              <a:ext cx="5106067" cy="668185"/>
            </a:xfrm>
            <a:prstGeom prst="rect">
              <a:avLst/>
            </a:prstGeom>
          </p:spPr>
          <p:txBody>
            <a:bodyPr lIns="0" tIns="0" rIns="0" bIns="0" rtlCol="0" anchor="t">
              <a:spAutoFit/>
            </a:bodyPr>
            <a:lstStyle/>
            <a:p>
              <a:pPr algn="ctr">
                <a:lnSpc>
                  <a:spcPts val="4044"/>
                </a:lnSpc>
              </a:pPr>
              <a:r>
                <a:rPr lang="en-US" sz="2889">
                  <a:solidFill>
                    <a:srgbClr val="000000"/>
                  </a:solidFill>
                  <a:latin typeface="Horizon"/>
                </a:rPr>
                <a:t>parcelpal</a:t>
              </a:r>
            </a:p>
          </p:txBody>
        </p:sp>
        <p:sp>
          <p:nvSpPr>
            <p:cNvPr id="6" name="Freeform 6"/>
            <p:cNvSpPr/>
            <p:nvPr/>
          </p:nvSpPr>
          <p:spPr>
            <a:xfrm>
              <a:off x="5054501" y="62930"/>
              <a:ext cx="766017" cy="447075"/>
            </a:xfrm>
            <a:custGeom>
              <a:avLst/>
              <a:gdLst/>
              <a:ahLst/>
              <a:cxnLst/>
              <a:rect l="l" t="t" r="r" b="b"/>
              <a:pathLst>
                <a:path w="766017" h="447075">
                  <a:moveTo>
                    <a:pt x="0" y="0"/>
                  </a:moveTo>
                  <a:lnTo>
                    <a:pt x="766017" y="0"/>
                  </a:lnTo>
                  <a:lnTo>
                    <a:pt x="766017" y="447075"/>
                  </a:lnTo>
                  <a:lnTo>
                    <a:pt x="0" y="4470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7" name="TextBox 7"/>
          <p:cNvSpPr txBox="1"/>
          <p:nvPr/>
        </p:nvSpPr>
        <p:spPr>
          <a:xfrm>
            <a:off x="6443386" y="151203"/>
            <a:ext cx="5401228" cy="359814"/>
          </a:xfrm>
          <a:prstGeom prst="rect">
            <a:avLst/>
          </a:prstGeom>
        </p:spPr>
        <p:txBody>
          <a:bodyPr lIns="0" tIns="0" rIns="0" bIns="0" rtlCol="0" anchor="t">
            <a:spAutoFit/>
          </a:bodyPr>
          <a:lstStyle/>
          <a:p>
            <a:pPr algn="ctr">
              <a:lnSpc>
                <a:spcPts val="2699"/>
              </a:lnSpc>
              <a:spcBef>
                <a:spcPct val="0"/>
              </a:spcBef>
            </a:pPr>
            <a:r>
              <a:rPr lang="en-US" sz="2367">
                <a:solidFill>
                  <a:srgbClr val="000000"/>
                </a:solidFill>
                <a:latin typeface="Michegar Bold Italics"/>
              </a:rPr>
              <a:t>ABOUT</a:t>
            </a:r>
          </a:p>
        </p:txBody>
      </p:sp>
      <p:sp>
        <p:nvSpPr>
          <p:cNvPr id="8" name="TextBox 8"/>
          <p:cNvSpPr txBox="1"/>
          <p:nvPr/>
        </p:nvSpPr>
        <p:spPr>
          <a:xfrm>
            <a:off x="4910413" y="1678280"/>
            <a:ext cx="10373766" cy="1194249"/>
          </a:xfrm>
          <a:prstGeom prst="rect">
            <a:avLst/>
          </a:prstGeom>
        </p:spPr>
        <p:txBody>
          <a:bodyPr lIns="0" tIns="0" rIns="0" bIns="0" rtlCol="0" anchor="t">
            <a:spAutoFit/>
          </a:bodyPr>
          <a:lstStyle/>
          <a:p>
            <a:pPr>
              <a:lnSpc>
                <a:spcPts val="3166"/>
              </a:lnSpc>
            </a:pPr>
            <a:r>
              <a:rPr lang="en-US" sz="2262">
                <a:solidFill>
                  <a:srgbClr val="000000"/>
                </a:solidFill>
                <a:latin typeface="Poppins"/>
              </a:rPr>
              <a:t>ParcelPal is a cross-platform mobile application designed for both Android and iOS devices. The app addresses the growing demand for efficient and reliable package delivery services.</a:t>
            </a:r>
          </a:p>
        </p:txBody>
      </p:sp>
      <p:sp>
        <p:nvSpPr>
          <p:cNvPr id="9" name="TextBox 9"/>
          <p:cNvSpPr txBox="1"/>
          <p:nvPr/>
        </p:nvSpPr>
        <p:spPr>
          <a:xfrm>
            <a:off x="4910413" y="3312760"/>
            <a:ext cx="9817623" cy="1001166"/>
          </a:xfrm>
          <a:prstGeom prst="rect">
            <a:avLst/>
          </a:prstGeom>
        </p:spPr>
        <p:txBody>
          <a:bodyPr lIns="0" tIns="0" rIns="0" bIns="0" rtlCol="0" anchor="t">
            <a:spAutoFit/>
          </a:bodyPr>
          <a:lstStyle/>
          <a:p>
            <a:pPr>
              <a:lnSpc>
                <a:spcPts val="2553"/>
              </a:lnSpc>
              <a:spcBef>
                <a:spcPct val="0"/>
              </a:spcBef>
            </a:pPr>
            <a:r>
              <a:rPr lang="en-US" sz="2259">
                <a:solidFill>
                  <a:srgbClr val="000000"/>
                </a:solidFill>
                <a:latin typeface="Poppins"/>
              </a:rPr>
              <a:t>The app aims to streamline the process of connecting people who seek help delivering a package with drivers willing to deliver the package freely.</a:t>
            </a:r>
          </a:p>
        </p:txBody>
      </p:sp>
      <p:sp>
        <p:nvSpPr>
          <p:cNvPr id="10" name="TextBox 10"/>
          <p:cNvSpPr txBox="1"/>
          <p:nvPr/>
        </p:nvSpPr>
        <p:spPr>
          <a:xfrm>
            <a:off x="4910413" y="4891611"/>
            <a:ext cx="8994179" cy="1609471"/>
          </a:xfrm>
          <a:prstGeom prst="rect">
            <a:avLst/>
          </a:prstGeom>
        </p:spPr>
        <p:txBody>
          <a:bodyPr lIns="0" tIns="0" rIns="0" bIns="0" rtlCol="0" anchor="t">
            <a:spAutoFit/>
          </a:bodyPr>
          <a:lstStyle/>
          <a:p>
            <a:pPr>
              <a:lnSpc>
                <a:spcPts val="3163"/>
              </a:lnSpc>
            </a:pPr>
            <a:r>
              <a:rPr lang="en-US" sz="2259">
                <a:solidFill>
                  <a:srgbClr val="000000"/>
                </a:solidFill>
                <a:latin typeface="Poppins"/>
              </a:rPr>
              <a:t>ParcelPal offers a practical solution for the increasing demand for efficient , free and reliable package delivery services. ParcelPal fills this gap by providing a user-friendly and efficient platform for package delivery.</a:t>
            </a:r>
          </a:p>
        </p:txBody>
      </p:sp>
    </p:spTree>
  </p:cSld>
  <p:clrMapOvr>
    <a:masterClrMapping/>
  </p:clrMapOvr>
  <p:transition>
    <p:circl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7048569" y="598999"/>
            <a:ext cx="4365388" cy="429824"/>
            <a:chOff x="0" y="0"/>
            <a:chExt cx="5820518" cy="573099"/>
          </a:xfrm>
        </p:grpSpPr>
        <p:sp>
          <p:nvSpPr>
            <p:cNvPr id="3" name="TextBox 3"/>
            <p:cNvSpPr txBox="1"/>
            <p:nvPr/>
          </p:nvSpPr>
          <p:spPr>
            <a:xfrm>
              <a:off x="0" y="-95250"/>
              <a:ext cx="5106067" cy="668349"/>
            </a:xfrm>
            <a:prstGeom prst="rect">
              <a:avLst/>
            </a:prstGeom>
          </p:spPr>
          <p:txBody>
            <a:bodyPr lIns="0" tIns="0" rIns="0" bIns="0" rtlCol="0" anchor="t">
              <a:spAutoFit/>
            </a:bodyPr>
            <a:lstStyle/>
            <a:p>
              <a:pPr algn="ctr">
                <a:lnSpc>
                  <a:spcPts val="4044"/>
                </a:lnSpc>
              </a:pPr>
              <a:r>
                <a:rPr lang="en-US" sz="2889">
                  <a:solidFill>
                    <a:srgbClr val="000000"/>
                  </a:solidFill>
                  <a:latin typeface="Horizon"/>
                </a:rPr>
                <a:t>parcelpal</a:t>
              </a:r>
            </a:p>
          </p:txBody>
        </p:sp>
        <p:sp>
          <p:nvSpPr>
            <p:cNvPr id="4" name="Freeform 4"/>
            <p:cNvSpPr/>
            <p:nvPr/>
          </p:nvSpPr>
          <p:spPr>
            <a:xfrm>
              <a:off x="5054501" y="62930"/>
              <a:ext cx="766017" cy="447075"/>
            </a:xfrm>
            <a:custGeom>
              <a:avLst/>
              <a:gdLst/>
              <a:ahLst/>
              <a:cxnLst/>
              <a:rect l="l" t="t" r="r" b="b"/>
              <a:pathLst>
                <a:path w="766017" h="447075">
                  <a:moveTo>
                    <a:pt x="0" y="0"/>
                  </a:moveTo>
                  <a:lnTo>
                    <a:pt x="766017" y="0"/>
                  </a:lnTo>
                  <a:lnTo>
                    <a:pt x="766017" y="447075"/>
                  </a:lnTo>
                  <a:lnTo>
                    <a:pt x="0" y="4470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5" name="Freeform 5"/>
          <p:cNvSpPr/>
          <p:nvPr/>
        </p:nvSpPr>
        <p:spPr>
          <a:xfrm>
            <a:off x="3756596" y="5814750"/>
            <a:ext cx="2477013" cy="2656544"/>
          </a:xfrm>
          <a:custGeom>
            <a:avLst/>
            <a:gdLst/>
            <a:ahLst/>
            <a:cxnLst/>
            <a:rect l="l" t="t" r="r" b="b"/>
            <a:pathLst>
              <a:path w="2477013" h="2656544">
                <a:moveTo>
                  <a:pt x="0" y="0"/>
                </a:moveTo>
                <a:lnTo>
                  <a:pt x="2477013" y="0"/>
                </a:lnTo>
                <a:lnTo>
                  <a:pt x="2477013" y="2656544"/>
                </a:lnTo>
                <a:lnTo>
                  <a:pt x="0" y="2656544"/>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sp>
      <p:sp>
        <p:nvSpPr>
          <p:cNvPr id="6" name="Freeform 6"/>
          <p:cNvSpPr/>
          <p:nvPr/>
        </p:nvSpPr>
        <p:spPr>
          <a:xfrm>
            <a:off x="7434815" y="5814750"/>
            <a:ext cx="4323712" cy="2656544"/>
          </a:xfrm>
          <a:custGeom>
            <a:avLst/>
            <a:gdLst/>
            <a:ahLst/>
            <a:cxnLst/>
            <a:rect l="l" t="t" r="r" b="b"/>
            <a:pathLst>
              <a:path w="4323712" h="2656544">
                <a:moveTo>
                  <a:pt x="0" y="0"/>
                </a:moveTo>
                <a:lnTo>
                  <a:pt x="4323712" y="0"/>
                </a:lnTo>
                <a:lnTo>
                  <a:pt x="4323712" y="2656544"/>
                </a:lnTo>
                <a:lnTo>
                  <a:pt x="0" y="2656544"/>
                </a:lnTo>
                <a:lnTo>
                  <a:pt x="0" y="0"/>
                </a:lnTo>
                <a:close/>
              </a:path>
            </a:pathLst>
          </a:custGeom>
          <a:blipFill>
            <a:blip r:embed="rId5" cstate="screen">
              <a:extLst>
                <a:ext uri="{28A0092B-C50C-407E-A947-70E740481C1C}">
                  <a14:useLocalDpi xmlns:a14="http://schemas.microsoft.com/office/drawing/2010/main"/>
                </a:ext>
              </a:extLst>
            </a:blip>
            <a:stretch>
              <a:fillRect/>
            </a:stretch>
          </a:blipFill>
        </p:spPr>
      </p:sp>
      <p:sp>
        <p:nvSpPr>
          <p:cNvPr id="7" name="TextBox 7"/>
          <p:cNvSpPr txBox="1"/>
          <p:nvPr/>
        </p:nvSpPr>
        <p:spPr>
          <a:xfrm>
            <a:off x="6443386" y="151203"/>
            <a:ext cx="5401228" cy="359913"/>
          </a:xfrm>
          <a:prstGeom prst="rect">
            <a:avLst/>
          </a:prstGeom>
        </p:spPr>
        <p:txBody>
          <a:bodyPr lIns="0" tIns="0" rIns="0" bIns="0" rtlCol="0" anchor="t">
            <a:spAutoFit/>
          </a:bodyPr>
          <a:lstStyle/>
          <a:p>
            <a:pPr algn="ctr">
              <a:lnSpc>
                <a:spcPts val="2699"/>
              </a:lnSpc>
              <a:spcBef>
                <a:spcPct val="0"/>
              </a:spcBef>
            </a:pPr>
            <a:r>
              <a:rPr lang="en-US" sz="2367">
                <a:solidFill>
                  <a:srgbClr val="000000"/>
                </a:solidFill>
                <a:latin typeface="Michegar Bold Italics"/>
              </a:rPr>
              <a:t>ABOUT - SIMILAR APPS</a:t>
            </a:r>
          </a:p>
        </p:txBody>
      </p:sp>
      <p:sp>
        <p:nvSpPr>
          <p:cNvPr id="8" name="TextBox 8"/>
          <p:cNvSpPr txBox="1"/>
          <p:nvPr/>
        </p:nvSpPr>
        <p:spPr>
          <a:xfrm>
            <a:off x="3756596" y="1851980"/>
            <a:ext cx="11680150" cy="2044340"/>
          </a:xfrm>
          <a:prstGeom prst="rect">
            <a:avLst/>
          </a:prstGeom>
        </p:spPr>
        <p:txBody>
          <a:bodyPr lIns="0" tIns="0" rIns="0" bIns="0" rtlCol="0" anchor="t">
            <a:spAutoFit/>
          </a:bodyPr>
          <a:lstStyle/>
          <a:p>
            <a:pPr>
              <a:lnSpc>
                <a:spcPts val="3263"/>
              </a:lnSpc>
            </a:pPr>
            <a:r>
              <a:rPr lang="en-US" sz="2330">
                <a:solidFill>
                  <a:srgbClr val="000000"/>
                </a:solidFill>
                <a:latin typeface="Poppins"/>
              </a:rPr>
              <a:t>ParcelPal faces competition from other package delivery services, such as Uber Connect and Roadie. These services offer similar features and functionality, allowing clients to post packages and connect with drivers for delivery. However, ParcelPal differentiates itself by focusing on the social value of helping others because the cost of the service is 0$!</a:t>
            </a:r>
          </a:p>
        </p:txBody>
      </p:sp>
    </p:spTree>
  </p:cSld>
  <p:clrMapOvr>
    <a:masterClrMapping/>
  </p:clrMapOvr>
  <p:transition>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920445"/>
            <a:ext cx="18496039" cy="9624567"/>
          </a:xfrm>
          <a:custGeom>
            <a:avLst/>
            <a:gdLst/>
            <a:ahLst/>
            <a:cxnLst/>
            <a:rect l="l" t="t" r="r" b="b"/>
            <a:pathLst>
              <a:path w="18496039" h="9624567">
                <a:moveTo>
                  <a:pt x="0" y="0"/>
                </a:moveTo>
                <a:lnTo>
                  <a:pt x="18496039" y="0"/>
                </a:lnTo>
                <a:lnTo>
                  <a:pt x="18496039" y="9624568"/>
                </a:lnTo>
                <a:lnTo>
                  <a:pt x="0" y="9624568"/>
                </a:lnTo>
                <a:lnTo>
                  <a:pt x="0" y="0"/>
                </a:lnTo>
                <a:close/>
              </a:path>
            </a:pathLst>
          </a:custGeom>
          <a:blipFill>
            <a:blip r:embed="rId2"/>
            <a:stretch>
              <a:fillRect/>
            </a:stretch>
          </a:blipFill>
        </p:spPr>
      </p:sp>
      <p:sp>
        <p:nvSpPr>
          <p:cNvPr id="3" name="TextBox 3"/>
          <p:cNvSpPr txBox="1"/>
          <p:nvPr/>
        </p:nvSpPr>
        <p:spPr>
          <a:xfrm>
            <a:off x="4206457" y="9525"/>
            <a:ext cx="9875086" cy="441768"/>
          </a:xfrm>
          <a:prstGeom prst="rect">
            <a:avLst/>
          </a:prstGeom>
        </p:spPr>
        <p:txBody>
          <a:bodyPr lIns="0" tIns="0" rIns="0" bIns="0" rtlCol="0" anchor="t">
            <a:spAutoFit/>
          </a:bodyPr>
          <a:lstStyle/>
          <a:p>
            <a:pPr algn="ctr">
              <a:lnSpc>
                <a:spcPts val="3391"/>
              </a:lnSpc>
              <a:spcBef>
                <a:spcPct val="0"/>
              </a:spcBef>
            </a:pPr>
            <a:r>
              <a:rPr lang="en-US" sz="2974">
                <a:solidFill>
                  <a:srgbClr val="000000"/>
                </a:solidFill>
                <a:latin typeface="Michegar Bold Italics"/>
              </a:rPr>
              <a:t>FUNCTONIAL AND NON FUNCTINOAL REQUIRMENTS</a:t>
            </a:r>
          </a:p>
        </p:txBody>
      </p:sp>
      <p:sp>
        <p:nvSpPr>
          <p:cNvPr id="4" name="TextBox 4"/>
          <p:cNvSpPr txBox="1"/>
          <p:nvPr/>
        </p:nvSpPr>
        <p:spPr>
          <a:xfrm>
            <a:off x="5831845" y="550023"/>
            <a:ext cx="6624311" cy="3704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MAIN FEATURES</a:t>
            </a:r>
          </a:p>
        </p:txBody>
      </p:sp>
    </p:spTree>
  </p:cSld>
  <p:clrMapOvr>
    <a:masterClrMapping/>
  </p:clrMapOvr>
  <p:transition>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Freeform 2"/>
          <p:cNvSpPr/>
          <p:nvPr/>
        </p:nvSpPr>
        <p:spPr>
          <a:xfrm>
            <a:off x="0" y="920445"/>
            <a:ext cx="18605596" cy="1418596"/>
          </a:xfrm>
          <a:custGeom>
            <a:avLst/>
            <a:gdLst/>
            <a:ahLst/>
            <a:cxnLst/>
            <a:rect l="l" t="t" r="r" b="b"/>
            <a:pathLst>
              <a:path w="18605596" h="1418596">
                <a:moveTo>
                  <a:pt x="0" y="0"/>
                </a:moveTo>
                <a:lnTo>
                  <a:pt x="18605596" y="0"/>
                </a:lnTo>
                <a:lnTo>
                  <a:pt x="18605596" y="1418597"/>
                </a:lnTo>
                <a:lnTo>
                  <a:pt x="0" y="1418597"/>
                </a:lnTo>
                <a:lnTo>
                  <a:pt x="0" y="0"/>
                </a:lnTo>
                <a:close/>
              </a:path>
            </a:pathLst>
          </a:custGeom>
          <a:blipFill>
            <a:blip r:embed="rId2" cstate="screen">
              <a:extLst>
                <a:ext uri="{28A0092B-C50C-407E-A947-70E740481C1C}">
                  <a14:useLocalDpi xmlns:a14="http://schemas.microsoft.com/office/drawing/2010/main"/>
                </a:ext>
              </a:extLst>
            </a:blip>
            <a:stretch>
              <a:fillRect/>
            </a:stretch>
          </a:blipFill>
        </p:spPr>
      </p:sp>
      <p:sp>
        <p:nvSpPr>
          <p:cNvPr id="3" name="Freeform 3"/>
          <p:cNvSpPr/>
          <p:nvPr/>
        </p:nvSpPr>
        <p:spPr>
          <a:xfrm>
            <a:off x="0" y="2435463"/>
            <a:ext cx="18496039" cy="3145998"/>
          </a:xfrm>
          <a:custGeom>
            <a:avLst/>
            <a:gdLst/>
            <a:ahLst/>
            <a:cxnLst/>
            <a:rect l="l" t="t" r="r" b="b"/>
            <a:pathLst>
              <a:path w="18496039" h="3145998">
                <a:moveTo>
                  <a:pt x="0" y="0"/>
                </a:moveTo>
                <a:lnTo>
                  <a:pt x="18496039" y="0"/>
                </a:lnTo>
                <a:lnTo>
                  <a:pt x="18496039" y="3145999"/>
                </a:lnTo>
                <a:lnTo>
                  <a:pt x="0" y="3145999"/>
                </a:lnTo>
                <a:lnTo>
                  <a:pt x="0" y="0"/>
                </a:lnTo>
                <a:close/>
              </a:path>
            </a:pathLst>
          </a:custGeom>
          <a:blipFill>
            <a:blip r:embed="rId3"/>
            <a:stretch>
              <a:fillRect/>
            </a:stretch>
          </a:blipFill>
        </p:spPr>
      </p:sp>
      <p:sp>
        <p:nvSpPr>
          <p:cNvPr id="4" name="Freeform 4"/>
          <p:cNvSpPr/>
          <p:nvPr/>
        </p:nvSpPr>
        <p:spPr>
          <a:xfrm>
            <a:off x="0" y="5686237"/>
            <a:ext cx="18288000" cy="2180035"/>
          </a:xfrm>
          <a:custGeom>
            <a:avLst/>
            <a:gdLst/>
            <a:ahLst/>
            <a:cxnLst/>
            <a:rect l="l" t="t" r="r" b="b"/>
            <a:pathLst>
              <a:path w="18288000" h="2180035">
                <a:moveTo>
                  <a:pt x="0" y="0"/>
                </a:moveTo>
                <a:lnTo>
                  <a:pt x="18288000" y="0"/>
                </a:lnTo>
                <a:lnTo>
                  <a:pt x="18288000" y="2180035"/>
                </a:lnTo>
                <a:lnTo>
                  <a:pt x="0" y="2180035"/>
                </a:lnTo>
                <a:lnTo>
                  <a:pt x="0" y="0"/>
                </a:lnTo>
                <a:close/>
              </a:path>
            </a:pathLst>
          </a:custGeom>
          <a:blipFill>
            <a:blip r:embed="rId4" cstate="screen">
              <a:extLst>
                <a:ext uri="{28A0092B-C50C-407E-A947-70E740481C1C}">
                  <a14:useLocalDpi xmlns:a14="http://schemas.microsoft.com/office/drawing/2010/main"/>
                </a:ext>
              </a:extLst>
            </a:blip>
            <a:stretch>
              <a:fillRect t="-360" b="-360"/>
            </a:stretch>
          </a:blipFill>
        </p:spPr>
      </p:sp>
      <p:sp>
        <p:nvSpPr>
          <p:cNvPr id="5" name="TextBox 5"/>
          <p:cNvSpPr txBox="1"/>
          <p:nvPr/>
        </p:nvSpPr>
        <p:spPr>
          <a:xfrm>
            <a:off x="4206457" y="9525"/>
            <a:ext cx="9875086" cy="441768"/>
          </a:xfrm>
          <a:prstGeom prst="rect">
            <a:avLst/>
          </a:prstGeom>
        </p:spPr>
        <p:txBody>
          <a:bodyPr lIns="0" tIns="0" rIns="0" bIns="0" rtlCol="0" anchor="t">
            <a:spAutoFit/>
          </a:bodyPr>
          <a:lstStyle/>
          <a:p>
            <a:pPr algn="ctr">
              <a:lnSpc>
                <a:spcPts val="3391"/>
              </a:lnSpc>
              <a:spcBef>
                <a:spcPct val="0"/>
              </a:spcBef>
            </a:pPr>
            <a:r>
              <a:rPr lang="en-US" sz="2974">
                <a:solidFill>
                  <a:srgbClr val="000000"/>
                </a:solidFill>
                <a:latin typeface="Michegar Bold Italics"/>
              </a:rPr>
              <a:t>FUNCTONIAL AND NON FUNCTINOAL REQUIRMENTS</a:t>
            </a:r>
          </a:p>
        </p:txBody>
      </p:sp>
      <p:sp>
        <p:nvSpPr>
          <p:cNvPr id="6" name="TextBox 6"/>
          <p:cNvSpPr txBox="1"/>
          <p:nvPr/>
        </p:nvSpPr>
        <p:spPr>
          <a:xfrm>
            <a:off x="5831845" y="550023"/>
            <a:ext cx="6624311" cy="370422"/>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MAIN FEATURES</a:t>
            </a:r>
          </a:p>
        </p:txBody>
      </p:sp>
    </p:spTree>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28987" y="845094"/>
            <a:ext cx="15030026" cy="9234550"/>
          </a:xfrm>
          <a:custGeom>
            <a:avLst/>
            <a:gdLst/>
            <a:ahLst/>
            <a:cxnLst/>
            <a:rect l="l" t="t" r="r" b="b"/>
            <a:pathLst>
              <a:path w="15030026" h="9234550">
                <a:moveTo>
                  <a:pt x="0" y="0"/>
                </a:moveTo>
                <a:lnTo>
                  <a:pt x="15030026" y="0"/>
                </a:lnTo>
                <a:lnTo>
                  <a:pt x="15030026" y="9234550"/>
                </a:lnTo>
                <a:lnTo>
                  <a:pt x="0" y="9234550"/>
                </a:lnTo>
                <a:lnTo>
                  <a:pt x="0" y="0"/>
                </a:lnTo>
                <a:close/>
              </a:path>
            </a:pathLst>
          </a:custGeom>
          <a:blipFill>
            <a:blip r:embed="rId2"/>
            <a:stretch>
              <a:fillRect/>
            </a:stretch>
          </a:blipFill>
        </p:spPr>
      </p:sp>
      <p:grpSp>
        <p:nvGrpSpPr>
          <p:cNvPr id="3" name="Group 3"/>
          <p:cNvGrpSpPr/>
          <p:nvPr/>
        </p:nvGrpSpPr>
        <p:grpSpPr>
          <a:xfrm>
            <a:off x="5059075" y="8286271"/>
            <a:ext cx="1896021" cy="972029"/>
            <a:chOff x="0" y="0"/>
            <a:chExt cx="841639" cy="431481"/>
          </a:xfrm>
        </p:grpSpPr>
        <p:sp>
          <p:nvSpPr>
            <p:cNvPr id="4" name="Freeform 4"/>
            <p:cNvSpPr/>
            <p:nvPr/>
          </p:nvSpPr>
          <p:spPr>
            <a:xfrm>
              <a:off x="0" y="0"/>
              <a:ext cx="841639" cy="431481"/>
            </a:xfrm>
            <a:custGeom>
              <a:avLst/>
              <a:gdLst/>
              <a:ahLst/>
              <a:cxnLst/>
              <a:rect l="l" t="t" r="r" b="b"/>
              <a:pathLst>
                <a:path w="841639" h="431481">
                  <a:moveTo>
                    <a:pt x="420820" y="0"/>
                  </a:moveTo>
                  <a:cubicBezTo>
                    <a:pt x="188407" y="0"/>
                    <a:pt x="0" y="96590"/>
                    <a:pt x="0" y="215741"/>
                  </a:cubicBezTo>
                  <a:cubicBezTo>
                    <a:pt x="0" y="334891"/>
                    <a:pt x="188407" y="431481"/>
                    <a:pt x="420820" y="431481"/>
                  </a:cubicBezTo>
                  <a:cubicBezTo>
                    <a:pt x="653232" y="431481"/>
                    <a:pt x="841639" y="334891"/>
                    <a:pt x="841639" y="215741"/>
                  </a:cubicBezTo>
                  <a:cubicBezTo>
                    <a:pt x="841639" y="96590"/>
                    <a:pt x="653232" y="0"/>
                    <a:pt x="420820" y="0"/>
                  </a:cubicBezTo>
                  <a:close/>
                </a:path>
              </a:pathLst>
            </a:custGeom>
            <a:solidFill>
              <a:srgbClr val="000000">
                <a:alpha val="0"/>
              </a:srgbClr>
            </a:solidFill>
            <a:ln w="9525" cap="sq">
              <a:solidFill>
                <a:srgbClr val="000000"/>
              </a:solidFill>
              <a:prstDash val="solid"/>
              <a:miter/>
            </a:ln>
          </p:spPr>
        </p:sp>
        <p:sp>
          <p:nvSpPr>
            <p:cNvPr id="5" name="TextBox 5"/>
            <p:cNvSpPr txBox="1"/>
            <p:nvPr/>
          </p:nvSpPr>
          <p:spPr>
            <a:xfrm>
              <a:off x="78904" y="30926"/>
              <a:ext cx="683832" cy="360104"/>
            </a:xfrm>
            <a:prstGeom prst="rect">
              <a:avLst/>
            </a:prstGeom>
          </p:spPr>
          <p:txBody>
            <a:bodyPr lIns="50800" tIns="50800" rIns="50800" bIns="50800" rtlCol="0" anchor="ctr"/>
            <a:lstStyle/>
            <a:p>
              <a:pPr algn="ctr">
                <a:lnSpc>
                  <a:spcPts val="2519"/>
                </a:lnSpc>
              </a:pPr>
              <a:endParaRPr/>
            </a:p>
          </p:txBody>
        </p:sp>
      </p:grpSp>
      <p:sp>
        <p:nvSpPr>
          <p:cNvPr id="6" name="TextBox 6"/>
          <p:cNvSpPr txBox="1"/>
          <p:nvPr/>
        </p:nvSpPr>
        <p:spPr>
          <a:xfrm>
            <a:off x="0" y="127756"/>
            <a:ext cx="6624311" cy="370484"/>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UML’S: USECASE</a:t>
            </a:r>
          </a:p>
        </p:txBody>
      </p:sp>
      <p:sp>
        <p:nvSpPr>
          <p:cNvPr id="7" name="AutoShape 7"/>
          <p:cNvSpPr/>
          <p:nvPr/>
        </p:nvSpPr>
        <p:spPr>
          <a:xfrm flipH="1" flipV="1">
            <a:off x="5540462" y="7641534"/>
            <a:ext cx="466623" cy="625687"/>
          </a:xfrm>
          <a:prstGeom prst="line">
            <a:avLst/>
          </a:prstGeom>
          <a:ln w="19050" cap="rnd">
            <a:solidFill>
              <a:srgbClr val="000000">
                <a:alpha val="55686"/>
              </a:srgbClr>
            </a:solidFill>
            <a:prstDash val="sysDash"/>
            <a:headEnd type="none" w="sm" len="sm"/>
            <a:tailEnd type="arrow" w="med" len="sm"/>
          </a:ln>
        </p:spPr>
      </p:sp>
      <p:sp>
        <p:nvSpPr>
          <p:cNvPr id="8" name="TextBox 8"/>
          <p:cNvSpPr txBox="1"/>
          <p:nvPr/>
        </p:nvSpPr>
        <p:spPr>
          <a:xfrm>
            <a:off x="5183446" y="8465892"/>
            <a:ext cx="1647278" cy="612786"/>
          </a:xfrm>
          <a:prstGeom prst="rect">
            <a:avLst/>
          </a:prstGeom>
        </p:spPr>
        <p:txBody>
          <a:bodyPr lIns="0" tIns="0" rIns="0" bIns="0" rtlCol="0" anchor="t">
            <a:spAutoFit/>
          </a:bodyPr>
          <a:lstStyle/>
          <a:p>
            <a:pPr algn="ctr">
              <a:lnSpc>
                <a:spcPts val="1615"/>
              </a:lnSpc>
              <a:spcBef>
                <a:spcPct val="0"/>
              </a:spcBef>
            </a:pPr>
            <a:r>
              <a:rPr lang="en-US" sz="1429">
                <a:solidFill>
                  <a:srgbClr val="000000">
                    <a:alpha val="74902"/>
                  </a:srgbClr>
                </a:solidFill>
                <a:latin typeface="Poppins"/>
              </a:rPr>
              <a:t>Update the package status as delivered</a:t>
            </a:r>
          </a:p>
        </p:txBody>
      </p:sp>
      <p:sp>
        <p:nvSpPr>
          <p:cNvPr id="9" name="TextBox 9"/>
          <p:cNvSpPr txBox="1"/>
          <p:nvPr/>
        </p:nvSpPr>
        <p:spPr>
          <a:xfrm>
            <a:off x="5059075" y="7868918"/>
            <a:ext cx="1647278" cy="212736"/>
          </a:xfrm>
          <a:prstGeom prst="rect">
            <a:avLst/>
          </a:prstGeom>
        </p:spPr>
        <p:txBody>
          <a:bodyPr lIns="0" tIns="0" rIns="0" bIns="0" rtlCol="0" anchor="t">
            <a:spAutoFit/>
          </a:bodyPr>
          <a:lstStyle/>
          <a:p>
            <a:pPr algn="ctr">
              <a:lnSpc>
                <a:spcPts val="1615"/>
              </a:lnSpc>
              <a:spcBef>
                <a:spcPct val="0"/>
              </a:spcBef>
            </a:pPr>
            <a:r>
              <a:rPr lang="en-US" sz="1429">
                <a:solidFill>
                  <a:srgbClr val="000000">
                    <a:alpha val="74902"/>
                  </a:srgbClr>
                </a:solidFill>
                <a:latin typeface="Poppins"/>
              </a:rPr>
              <a:t>&lt;&lt;extends&gt;&gt;</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152624" y="-2641655"/>
            <a:ext cx="10065581" cy="15623452"/>
          </a:xfrm>
          <a:custGeom>
            <a:avLst/>
            <a:gdLst/>
            <a:ahLst/>
            <a:cxnLst/>
            <a:rect l="l" t="t" r="r" b="b"/>
            <a:pathLst>
              <a:path w="10065581" h="15623452">
                <a:moveTo>
                  <a:pt x="0" y="0"/>
                </a:moveTo>
                <a:lnTo>
                  <a:pt x="10065581" y="0"/>
                </a:lnTo>
                <a:lnTo>
                  <a:pt x="10065581" y="15623452"/>
                </a:lnTo>
                <a:lnTo>
                  <a:pt x="0" y="15623452"/>
                </a:lnTo>
                <a:lnTo>
                  <a:pt x="0" y="0"/>
                </a:lnTo>
                <a:close/>
              </a:path>
            </a:pathLst>
          </a:custGeom>
          <a:blipFill>
            <a:blip r:embed="rId2" cstate="screen">
              <a:extLst>
                <a:ext uri="{28A0092B-C50C-407E-A947-70E740481C1C}">
                  <a14:useLocalDpi xmlns:a14="http://schemas.microsoft.com/office/drawing/2010/main"/>
                </a:ext>
              </a:extLst>
            </a:blip>
            <a:stretch>
              <a:fillRect/>
            </a:stretch>
          </a:blipFill>
        </p:spPr>
      </p:sp>
      <p:sp>
        <p:nvSpPr>
          <p:cNvPr id="3" name="TextBox 3"/>
          <p:cNvSpPr txBox="1"/>
          <p:nvPr/>
        </p:nvSpPr>
        <p:spPr>
          <a:xfrm>
            <a:off x="0" y="127756"/>
            <a:ext cx="6624311" cy="370484"/>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UML’S: FULL CLASS DIAGRAM</a:t>
            </a: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12155" y="154093"/>
            <a:ext cx="12274852" cy="9978813"/>
          </a:xfrm>
          <a:custGeom>
            <a:avLst/>
            <a:gdLst/>
            <a:ahLst/>
            <a:cxnLst/>
            <a:rect l="l" t="t" r="r" b="b"/>
            <a:pathLst>
              <a:path w="12274852" h="9978813">
                <a:moveTo>
                  <a:pt x="0" y="0"/>
                </a:moveTo>
                <a:lnTo>
                  <a:pt x="12274852" y="0"/>
                </a:lnTo>
                <a:lnTo>
                  <a:pt x="12274852" y="9978814"/>
                </a:lnTo>
                <a:lnTo>
                  <a:pt x="0" y="9978814"/>
                </a:lnTo>
                <a:lnTo>
                  <a:pt x="0" y="0"/>
                </a:lnTo>
                <a:close/>
              </a:path>
            </a:pathLst>
          </a:custGeom>
          <a:blipFill>
            <a:blip r:embed="rId2" cstate="screen">
              <a:extLst>
                <a:ext uri="{28A0092B-C50C-407E-A947-70E740481C1C}">
                  <a14:useLocalDpi xmlns:a14="http://schemas.microsoft.com/office/drawing/2010/main"/>
                </a:ext>
              </a:extLst>
            </a:blip>
            <a:stretch>
              <a:fillRect/>
            </a:stretch>
          </a:blipFill>
        </p:spPr>
      </p:sp>
      <p:sp>
        <p:nvSpPr>
          <p:cNvPr id="3" name="TextBox 3"/>
          <p:cNvSpPr txBox="1"/>
          <p:nvPr/>
        </p:nvSpPr>
        <p:spPr>
          <a:xfrm>
            <a:off x="0" y="127756"/>
            <a:ext cx="6624311" cy="370484"/>
          </a:xfrm>
          <a:prstGeom prst="rect">
            <a:avLst/>
          </a:prstGeom>
        </p:spPr>
        <p:txBody>
          <a:bodyPr lIns="0" tIns="0" rIns="0" bIns="0" rtlCol="0" anchor="t">
            <a:spAutoFit/>
          </a:bodyPr>
          <a:lstStyle/>
          <a:p>
            <a:pPr algn="ctr">
              <a:lnSpc>
                <a:spcPts val="2707"/>
              </a:lnSpc>
              <a:spcBef>
                <a:spcPct val="0"/>
              </a:spcBef>
            </a:pPr>
            <a:r>
              <a:rPr lang="en-US" sz="2374">
                <a:solidFill>
                  <a:srgbClr val="000000"/>
                </a:solidFill>
                <a:latin typeface="Michegar Bold Italics"/>
              </a:rPr>
              <a:t>UML’S: ACTIVITY DIAGRAM EDIT PROFILE</a:t>
            </a: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484</Words>
  <Application>Microsoft Office PowerPoint</Application>
  <PresentationFormat>מותאם אישית</PresentationFormat>
  <Paragraphs>100</Paragraphs>
  <Slides>26</Slides>
  <Notes>1</Notes>
  <HiddenSlides>0</HiddenSlides>
  <MMClips>12</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26</vt:i4>
      </vt:variant>
    </vt:vector>
  </HeadingPairs>
  <TitlesOfParts>
    <vt:vector size="35" baseType="lpstr">
      <vt:lpstr>Anton</vt:lpstr>
      <vt:lpstr>Michegar Bold Italics</vt:lpstr>
      <vt:lpstr>Arial</vt:lpstr>
      <vt:lpstr>Poppins</vt:lpstr>
      <vt:lpstr>Poppins Bold</vt:lpstr>
      <vt:lpstr>Horizon</vt:lpstr>
      <vt:lpstr>Calibri</vt:lpstr>
      <vt:lpstr>Michegar</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login / signup</dc:title>
  <dc:creator>Moria Grohar</dc:creator>
  <cp:lastModifiedBy>Moria Grohar</cp:lastModifiedBy>
  <cp:revision>1</cp:revision>
  <dcterms:created xsi:type="dcterms:W3CDTF">2006-08-16T00:00:00Z</dcterms:created>
  <dcterms:modified xsi:type="dcterms:W3CDTF">2024-02-28T20:31:59Z</dcterms:modified>
  <dc:identifier>DAF9UrxMdcw</dc:identifier>
</cp:coreProperties>
</file>